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F73-F376-40BF-BE7E-718F5492BF26}" type="datetimeFigureOut">
              <a:rPr lang="es-MX" smtClean="0"/>
              <a:pPr/>
              <a:t>26/03/2009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A34-8829-4EBE-A185-81EB228D941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F73-F376-40BF-BE7E-718F5492BF26}" type="datetimeFigureOut">
              <a:rPr lang="es-MX" smtClean="0"/>
              <a:pPr/>
              <a:t>26/03/2009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A34-8829-4EBE-A185-81EB228D941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F73-F376-40BF-BE7E-718F5492BF26}" type="datetimeFigureOut">
              <a:rPr lang="es-MX" smtClean="0"/>
              <a:pPr/>
              <a:t>26/03/2009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A34-8829-4EBE-A185-81EB228D941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F73-F376-40BF-BE7E-718F5492BF26}" type="datetimeFigureOut">
              <a:rPr lang="es-MX" smtClean="0"/>
              <a:pPr/>
              <a:t>26/03/2009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A34-8829-4EBE-A185-81EB228D941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F73-F376-40BF-BE7E-718F5492BF26}" type="datetimeFigureOut">
              <a:rPr lang="es-MX" smtClean="0"/>
              <a:pPr/>
              <a:t>26/03/2009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A34-8829-4EBE-A185-81EB228D941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F73-F376-40BF-BE7E-718F5492BF26}" type="datetimeFigureOut">
              <a:rPr lang="es-MX" smtClean="0"/>
              <a:pPr/>
              <a:t>26/03/2009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A34-8829-4EBE-A185-81EB228D941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F73-F376-40BF-BE7E-718F5492BF26}" type="datetimeFigureOut">
              <a:rPr lang="es-MX" smtClean="0"/>
              <a:pPr/>
              <a:t>26/03/2009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A34-8829-4EBE-A185-81EB228D941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F73-F376-40BF-BE7E-718F5492BF26}" type="datetimeFigureOut">
              <a:rPr lang="es-MX" smtClean="0"/>
              <a:pPr/>
              <a:t>26/03/2009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A34-8829-4EBE-A185-81EB228D941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F73-F376-40BF-BE7E-718F5492BF26}" type="datetimeFigureOut">
              <a:rPr lang="es-MX" smtClean="0"/>
              <a:pPr/>
              <a:t>26/03/2009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A34-8829-4EBE-A185-81EB228D941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F73-F376-40BF-BE7E-718F5492BF26}" type="datetimeFigureOut">
              <a:rPr lang="es-MX" smtClean="0"/>
              <a:pPr/>
              <a:t>26/03/2009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A34-8829-4EBE-A185-81EB228D941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F73-F376-40BF-BE7E-718F5492BF26}" type="datetimeFigureOut">
              <a:rPr lang="es-MX" smtClean="0"/>
              <a:pPr/>
              <a:t>26/03/2009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7AB2A34-8829-4EBE-A185-81EB228D941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8FAF73-F376-40BF-BE7E-718F5492BF26}" type="datetimeFigureOut">
              <a:rPr lang="es-MX" smtClean="0"/>
              <a:pPr/>
              <a:t>26/03/2009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AB2A34-8829-4EBE-A185-81EB228D9418}" type="slidenum">
              <a:rPr lang="es-MX" smtClean="0"/>
              <a:pPr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357166"/>
            <a:ext cx="3962400" cy="6276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785786" y="1214422"/>
            <a:ext cx="24288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/>
              <a:t>En la columna de la derecha ordena los siguientes números del menor al mayor</a:t>
            </a:r>
            <a:endParaRPr lang="es-MX" sz="2000" dirty="0"/>
          </a:p>
        </p:txBody>
      </p:sp>
      <p:sp>
        <p:nvSpPr>
          <p:cNvPr id="4" name="3 Flecha derecha"/>
          <p:cNvSpPr/>
          <p:nvPr/>
        </p:nvSpPr>
        <p:spPr>
          <a:xfrm>
            <a:off x="571472" y="1285860"/>
            <a:ext cx="214314" cy="21431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285852" y="1857364"/>
            <a:ext cx="66437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6000" dirty="0" smtClean="0"/>
              <a:t>¿En que te fijaste para ordenar los números?</a:t>
            </a:r>
            <a:endParaRPr lang="es-MX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24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Flujo</vt:lpstr>
      <vt:lpstr>Diapositiva 1</vt:lpstr>
      <vt:lpstr>Diapositiva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Campiv</dc:creator>
  <cp:lastModifiedBy> Campiv</cp:lastModifiedBy>
  <cp:revision>2</cp:revision>
  <dcterms:created xsi:type="dcterms:W3CDTF">2009-03-24T17:39:10Z</dcterms:created>
  <dcterms:modified xsi:type="dcterms:W3CDTF">2009-03-27T04:58:03Z</dcterms:modified>
</cp:coreProperties>
</file>