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28/06/2010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28/06/2010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28/06/2010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28/06/2010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28/06/2010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28/06/2010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28/06/2010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28/06/2010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28/06/2010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28/06/2010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it-IT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Fare clic sull'icona per inserire un'immagine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28/06/2010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28/06/2010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500042"/>
            <a:ext cx="7772400" cy="1470025"/>
          </a:xfrm>
        </p:spPr>
        <p:txBody>
          <a:bodyPr/>
          <a:lstStyle/>
          <a:p>
            <a:r>
              <a:rPr lang="it-IT" dirty="0" smtClean="0"/>
              <a:t>Esame di Stato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L’</a:t>
            </a:r>
            <a:r>
              <a:rPr lang="it-IT" dirty="0" err="1" smtClean="0"/>
              <a:t>Histoire</a:t>
            </a:r>
            <a:r>
              <a:rPr lang="it-IT" dirty="0" smtClean="0"/>
              <a:t> d’Internet</a:t>
            </a:r>
            <a:endParaRPr lang="it-IT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034" y="428604"/>
            <a:ext cx="8229600" cy="4709160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     À  l’origine, l’idee d’Internet est un </a:t>
            </a:r>
            <a:r>
              <a:rPr lang="it-IT" dirty="0" err="1" smtClean="0"/>
              <a:t>projet</a:t>
            </a:r>
            <a:r>
              <a:rPr lang="it-IT" dirty="0" smtClean="0"/>
              <a:t> </a:t>
            </a:r>
            <a:r>
              <a:rPr lang="it-IT" dirty="0" err="1" smtClean="0"/>
              <a:t>militarire</a:t>
            </a:r>
            <a:r>
              <a:rPr lang="it-IT" dirty="0" smtClean="0"/>
              <a:t>: pendant  la  </a:t>
            </a:r>
            <a:r>
              <a:rPr lang="it-IT" dirty="0" err="1" smtClean="0"/>
              <a:t>périodede</a:t>
            </a:r>
            <a:r>
              <a:rPr lang="it-IT" dirty="0" smtClean="0"/>
              <a:t>  de la guerre </a:t>
            </a:r>
            <a:r>
              <a:rPr lang="it-IT" dirty="0" err="1" smtClean="0"/>
              <a:t>froide</a:t>
            </a:r>
            <a:r>
              <a:rPr lang="it-IT" dirty="0" smtClean="0"/>
              <a:t> , l’</a:t>
            </a:r>
            <a:r>
              <a:rPr lang="it-IT" dirty="0" err="1" smtClean="0"/>
              <a:t>armée</a:t>
            </a:r>
            <a:r>
              <a:rPr lang="it-IT" dirty="0" smtClean="0"/>
              <a:t> </a:t>
            </a:r>
            <a:r>
              <a:rPr lang="it-IT" dirty="0" err="1" smtClean="0"/>
              <a:t>Américaine</a:t>
            </a:r>
            <a:r>
              <a:rPr lang="it-IT" dirty="0" smtClean="0"/>
              <a:t> </a:t>
            </a:r>
            <a:r>
              <a:rPr lang="it-IT" dirty="0" err="1" smtClean="0"/>
              <a:t>souhaitait</a:t>
            </a:r>
            <a:r>
              <a:rPr lang="it-IT" dirty="0" smtClean="0"/>
              <a:t> </a:t>
            </a:r>
            <a:r>
              <a:rPr lang="it-IT" dirty="0" err="1" smtClean="0"/>
              <a:t>dévelloper</a:t>
            </a:r>
            <a:r>
              <a:rPr lang="it-IT" dirty="0" smtClean="0"/>
              <a:t>  un  </a:t>
            </a:r>
            <a:r>
              <a:rPr lang="it-IT" dirty="0" err="1" smtClean="0"/>
              <a:t>réseau</a:t>
            </a:r>
            <a:r>
              <a:rPr lang="it-IT" dirty="0" smtClean="0"/>
              <a:t> de </a:t>
            </a:r>
            <a:r>
              <a:rPr lang="it-IT" dirty="0" err="1" smtClean="0"/>
              <a:t>comunication</a:t>
            </a:r>
            <a:r>
              <a:rPr lang="it-IT" dirty="0" smtClean="0"/>
              <a:t> </a:t>
            </a:r>
            <a:r>
              <a:rPr lang="it-IT" dirty="0" err="1" smtClean="0"/>
              <a:t>capable</a:t>
            </a:r>
            <a:r>
              <a:rPr lang="it-IT" dirty="0" smtClean="0"/>
              <a:t>  de résister à une </a:t>
            </a:r>
            <a:r>
              <a:rPr lang="it-IT" dirty="0" err="1" smtClean="0"/>
              <a:t>attaque</a:t>
            </a:r>
            <a:r>
              <a:rPr lang="it-IT" dirty="0" smtClean="0"/>
              <a:t> </a:t>
            </a:r>
            <a:r>
              <a:rPr lang="it-IT" dirty="0" err="1" smtClean="0"/>
              <a:t>nucléaire</a:t>
            </a:r>
            <a:r>
              <a:rPr lang="it-IT" dirty="0" smtClean="0"/>
              <a:t>.</a:t>
            </a:r>
          </a:p>
        </p:txBody>
      </p:sp>
      <p:pic>
        <p:nvPicPr>
          <p:cNvPr id="4" name="Immagine 3" descr="nuclear-bomb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38728" y="2857496"/>
            <a:ext cx="3429024" cy="335758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Rettangolo 4"/>
          <p:cNvSpPr/>
          <p:nvPr/>
        </p:nvSpPr>
        <p:spPr>
          <a:xfrm>
            <a:off x="5214942" y="6357958"/>
            <a:ext cx="3500462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Bomba Nucleare</a:t>
            </a:r>
            <a:endParaRPr lang="it-IT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71472" y="357166"/>
            <a:ext cx="8229600" cy="278608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dirty="0" smtClean="0"/>
              <a:t>     Mais c’est </a:t>
            </a:r>
            <a:r>
              <a:rPr lang="it-IT" dirty="0" err="1" smtClean="0"/>
              <a:t>seulement</a:t>
            </a:r>
            <a:r>
              <a:rPr lang="it-IT" dirty="0" smtClean="0"/>
              <a:t> en 1980 </a:t>
            </a:r>
            <a:r>
              <a:rPr lang="it-IT" dirty="0" err="1" smtClean="0"/>
              <a:t>que</a:t>
            </a:r>
            <a:r>
              <a:rPr lang="it-IT" dirty="0" smtClean="0"/>
              <a:t> Lee, un </a:t>
            </a:r>
            <a:r>
              <a:rPr lang="it-IT" dirty="0" err="1" smtClean="0"/>
              <a:t>chercher</a:t>
            </a:r>
            <a:r>
              <a:rPr lang="it-IT" dirty="0" smtClean="0"/>
              <a:t> </a:t>
            </a:r>
            <a:r>
              <a:rPr lang="it-IT" dirty="0" err="1" smtClean="0"/>
              <a:t>du</a:t>
            </a:r>
            <a:r>
              <a:rPr lang="it-IT" dirty="0" smtClean="0"/>
              <a:t> </a:t>
            </a:r>
            <a:r>
              <a:rPr lang="it-IT" dirty="0" err="1" smtClean="0"/>
              <a:t>Cern</a:t>
            </a:r>
            <a:r>
              <a:rPr lang="it-IT" dirty="0" smtClean="0"/>
              <a:t> à </a:t>
            </a:r>
            <a:r>
              <a:rPr lang="it-IT" dirty="0" err="1" smtClean="0"/>
              <a:t>Genevre</a:t>
            </a:r>
            <a:r>
              <a:rPr lang="it-IT" dirty="0" smtClean="0"/>
              <a:t>, </a:t>
            </a:r>
            <a:r>
              <a:rPr lang="it-IT" dirty="0" err="1" smtClean="0"/>
              <a:t>met</a:t>
            </a:r>
            <a:r>
              <a:rPr lang="it-IT" dirty="0" smtClean="0"/>
              <a:t> </a:t>
            </a:r>
            <a:r>
              <a:rPr lang="it-IT" dirty="0" err="1" smtClean="0"/>
              <a:t>au</a:t>
            </a:r>
            <a:r>
              <a:rPr lang="it-IT" dirty="0" smtClean="0"/>
              <a:t> </a:t>
            </a:r>
            <a:r>
              <a:rPr lang="it-IT" dirty="0" err="1" smtClean="0"/>
              <a:t>point</a:t>
            </a:r>
            <a:r>
              <a:rPr lang="it-IT" dirty="0" smtClean="0"/>
              <a:t> un </a:t>
            </a:r>
            <a:r>
              <a:rPr lang="it-IT" dirty="0" err="1" smtClean="0"/>
              <a:t>système</a:t>
            </a:r>
            <a:r>
              <a:rPr lang="it-IT" dirty="0" smtClean="0"/>
              <a:t> de </a:t>
            </a:r>
            <a:r>
              <a:rPr lang="it-IT" dirty="0" err="1" smtClean="0"/>
              <a:t>navigation</a:t>
            </a:r>
            <a:r>
              <a:rPr lang="it-IT" dirty="0" smtClean="0"/>
              <a:t> </a:t>
            </a:r>
            <a:r>
              <a:rPr lang="it-IT" dirty="0" err="1" smtClean="0"/>
              <a:t>hypertexte</a:t>
            </a:r>
            <a:r>
              <a:rPr lang="it-IT" dirty="0" smtClean="0"/>
              <a:t>.</a:t>
            </a:r>
          </a:p>
          <a:p>
            <a:pPr>
              <a:buNone/>
            </a:pPr>
            <a:r>
              <a:rPr lang="it-IT" dirty="0" smtClean="0"/>
              <a:t>    À la fin </a:t>
            </a:r>
            <a:r>
              <a:rPr lang="it-IT" dirty="0" err="1" smtClean="0"/>
              <a:t>du</a:t>
            </a:r>
            <a:r>
              <a:rPr lang="it-IT" dirty="0" smtClean="0"/>
              <a:t> 1990, il </a:t>
            </a:r>
            <a:r>
              <a:rPr lang="it-IT" dirty="0" err="1" smtClean="0"/>
              <a:t>invente</a:t>
            </a:r>
            <a:r>
              <a:rPr lang="it-IT" dirty="0" smtClean="0"/>
              <a:t> le </a:t>
            </a:r>
            <a:r>
              <a:rPr lang="it-IT" dirty="0" err="1" smtClean="0"/>
              <a:t>protocole</a:t>
            </a:r>
            <a:r>
              <a:rPr lang="it-IT" dirty="0" smtClean="0"/>
              <a:t> HTTP (</a:t>
            </a:r>
            <a:r>
              <a:rPr lang="it-IT" dirty="0" err="1" smtClean="0"/>
              <a:t>Hyper</a:t>
            </a:r>
            <a:r>
              <a:rPr lang="it-IT" dirty="0" smtClean="0"/>
              <a:t> Text </a:t>
            </a:r>
            <a:r>
              <a:rPr lang="it-IT" dirty="0" err="1" smtClean="0"/>
              <a:t>Tranfer</a:t>
            </a:r>
            <a:r>
              <a:rPr lang="it-IT" dirty="0" smtClean="0"/>
              <a:t> </a:t>
            </a:r>
            <a:r>
              <a:rPr lang="it-IT" dirty="0" err="1" smtClean="0"/>
              <a:t>Protocol</a:t>
            </a:r>
            <a:r>
              <a:rPr lang="it-IT" dirty="0" smtClean="0"/>
              <a:t>) </a:t>
            </a:r>
            <a:r>
              <a:rPr lang="it-IT" dirty="0" err="1" smtClean="0"/>
              <a:t>et</a:t>
            </a:r>
            <a:r>
              <a:rPr lang="it-IT" dirty="0" smtClean="0"/>
              <a:t> le WWW (World Wide Web). Le Web est né!</a:t>
            </a:r>
          </a:p>
          <a:p>
            <a:pPr>
              <a:buNone/>
            </a:pPr>
            <a:r>
              <a:rPr lang="it-IT" dirty="0" smtClean="0"/>
              <a:t>     </a:t>
            </a:r>
            <a:endParaRPr lang="it-IT" b="1" dirty="0" smtClean="0"/>
          </a:p>
        </p:txBody>
      </p:sp>
      <p:pic>
        <p:nvPicPr>
          <p:cNvPr id="4" name="Immagine 3" descr="sir tim berners-le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2714620"/>
            <a:ext cx="4857784" cy="3532934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500034" y="6429372"/>
            <a:ext cx="200026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Tim </a:t>
            </a:r>
            <a:r>
              <a:rPr lang="it-IT" dirty="0" err="1" smtClean="0"/>
              <a:t>Bernes-Lee</a:t>
            </a:r>
            <a:endParaRPr lang="it-IT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</a:t>
            </a:r>
            <a:r>
              <a:rPr lang="it-IT" dirty="0" err="1" smtClean="0"/>
              <a:t>Blogs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/>
              <a:t>L’</a:t>
            </a:r>
            <a:r>
              <a:rPr lang="it-IT" dirty="0" err="1" smtClean="0"/>
              <a:t>editeur</a:t>
            </a:r>
            <a:r>
              <a:rPr lang="it-IT" dirty="0" smtClean="0"/>
              <a:t> </a:t>
            </a:r>
            <a:r>
              <a:rPr lang="it-IT" dirty="0" err="1" smtClean="0"/>
              <a:t>du</a:t>
            </a:r>
            <a:r>
              <a:rPr lang="it-IT" dirty="0" smtClean="0"/>
              <a:t> </a:t>
            </a:r>
            <a:r>
              <a:rPr lang="it-IT" dirty="0" err="1" smtClean="0"/>
              <a:t>Blogs</a:t>
            </a:r>
            <a:r>
              <a:rPr lang="it-IT" dirty="0" smtClean="0"/>
              <a:t> a plus de</a:t>
            </a:r>
          </a:p>
          <a:p>
            <a:pPr>
              <a:buNone/>
            </a:pPr>
            <a:r>
              <a:rPr lang="it-IT" dirty="0" smtClean="0"/>
              <a:t> 6 </a:t>
            </a:r>
            <a:r>
              <a:rPr lang="it-IT" dirty="0" err="1" smtClean="0"/>
              <a:t>milions</a:t>
            </a:r>
            <a:r>
              <a:rPr lang="it-IT" dirty="0" smtClean="0"/>
              <a:t> d’</a:t>
            </a:r>
            <a:r>
              <a:rPr lang="it-IT" dirty="0" err="1" smtClean="0"/>
              <a:t>utilisateurs</a:t>
            </a:r>
            <a:r>
              <a:rPr lang="it-IT" dirty="0" smtClean="0"/>
              <a:t>! </a:t>
            </a:r>
          </a:p>
          <a:p>
            <a:pPr>
              <a:buNone/>
            </a:pPr>
            <a:r>
              <a:rPr lang="it-IT" dirty="0" smtClean="0"/>
              <a:t>Est fini l’époque </a:t>
            </a:r>
            <a:r>
              <a:rPr lang="it-IT" dirty="0" err="1" smtClean="0"/>
              <a:t>du</a:t>
            </a:r>
            <a:r>
              <a:rPr lang="it-IT" dirty="0" smtClean="0"/>
              <a:t> journal </a:t>
            </a:r>
          </a:p>
          <a:p>
            <a:pPr>
              <a:buNone/>
            </a:pPr>
            <a:r>
              <a:rPr lang="it-IT" dirty="0" smtClean="0"/>
              <a:t>intime à qui l’on </a:t>
            </a:r>
            <a:r>
              <a:rPr lang="it-IT" dirty="0" err="1" smtClean="0"/>
              <a:t>confiat</a:t>
            </a:r>
            <a:r>
              <a:rPr lang="it-IT" dirty="0" smtClean="0"/>
              <a:t> </a:t>
            </a:r>
            <a:r>
              <a:rPr lang="it-IT" dirty="0" err="1" smtClean="0"/>
              <a:t>ses</a:t>
            </a:r>
            <a:r>
              <a:rPr lang="it-IT" dirty="0" smtClean="0"/>
              <a:t> </a:t>
            </a:r>
          </a:p>
          <a:p>
            <a:pPr>
              <a:buNone/>
            </a:pPr>
            <a:r>
              <a:rPr lang="it-IT" dirty="0" err="1" smtClean="0"/>
              <a:t>secrets</a:t>
            </a:r>
            <a:r>
              <a:rPr lang="it-IT" dirty="0" smtClean="0"/>
              <a:t> </a:t>
            </a:r>
            <a:r>
              <a:rPr lang="it-IT" dirty="0" err="1" smtClean="0"/>
              <a:t>et</a:t>
            </a:r>
            <a:r>
              <a:rPr lang="it-IT" dirty="0" smtClean="0"/>
              <a:t> </a:t>
            </a:r>
            <a:r>
              <a:rPr lang="it-IT" dirty="0" err="1" smtClean="0"/>
              <a:t>que</a:t>
            </a:r>
            <a:r>
              <a:rPr lang="it-IT" dirty="0" smtClean="0"/>
              <a:t> l’on </a:t>
            </a:r>
            <a:r>
              <a:rPr lang="it-IT" dirty="0" err="1" smtClean="0"/>
              <a:t>refermait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  </a:t>
            </a:r>
            <a:r>
              <a:rPr lang="it-IT" dirty="0" err="1" smtClean="0"/>
              <a:t>jalousement</a:t>
            </a:r>
            <a:r>
              <a:rPr lang="it-IT" dirty="0" smtClean="0"/>
              <a:t> </a:t>
            </a:r>
            <a:r>
              <a:rPr lang="it-IT" dirty="0" err="1" smtClean="0"/>
              <a:t>avec</a:t>
            </a:r>
            <a:r>
              <a:rPr lang="it-IT" dirty="0" smtClean="0"/>
              <a:t> une </a:t>
            </a:r>
            <a:r>
              <a:rPr lang="it-IT" dirty="0" err="1" smtClean="0"/>
              <a:t>petite</a:t>
            </a:r>
            <a:r>
              <a:rPr lang="it-IT" dirty="0" smtClean="0"/>
              <a:t> </a:t>
            </a:r>
            <a:r>
              <a:rPr lang="it-IT" dirty="0" err="1" smtClean="0"/>
              <a:t>clé</a:t>
            </a:r>
            <a:r>
              <a:rPr lang="it-IT" dirty="0" smtClean="0"/>
              <a:t>! La mode est </a:t>
            </a:r>
            <a:r>
              <a:rPr lang="it-IT" dirty="0" err="1" smtClean="0"/>
              <a:t>mantenait</a:t>
            </a:r>
            <a:r>
              <a:rPr lang="it-IT" dirty="0" smtClean="0"/>
              <a:t> </a:t>
            </a:r>
            <a:r>
              <a:rPr lang="it-IT" dirty="0" err="1" smtClean="0"/>
              <a:t>au</a:t>
            </a:r>
            <a:r>
              <a:rPr lang="it-IT" dirty="0" smtClean="0"/>
              <a:t> blog! C’est </a:t>
            </a:r>
            <a:r>
              <a:rPr lang="it-IT" dirty="0" err="1" smtClean="0"/>
              <a:t>très</a:t>
            </a:r>
            <a:r>
              <a:rPr lang="it-IT" dirty="0" smtClean="0"/>
              <a:t> </a:t>
            </a:r>
            <a:r>
              <a:rPr lang="it-IT" dirty="0" err="1" smtClean="0"/>
              <a:t>branché</a:t>
            </a:r>
            <a:r>
              <a:rPr lang="it-IT" dirty="0" smtClean="0"/>
              <a:t> de </a:t>
            </a:r>
            <a:r>
              <a:rPr lang="it-IT" dirty="0" err="1" smtClean="0"/>
              <a:t>racconter</a:t>
            </a:r>
            <a:r>
              <a:rPr lang="it-IT" dirty="0" smtClean="0"/>
              <a:t> </a:t>
            </a:r>
            <a:r>
              <a:rPr lang="it-IT" dirty="0" err="1" smtClean="0"/>
              <a:t>sur</a:t>
            </a:r>
            <a:r>
              <a:rPr lang="it-IT" dirty="0" smtClean="0"/>
              <a:t> le Net </a:t>
            </a:r>
            <a:r>
              <a:rPr lang="it-IT" dirty="0" err="1" smtClean="0"/>
              <a:t>les</a:t>
            </a:r>
            <a:r>
              <a:rPr lang="it-IT" dirty="0" smtClean="0"/>
              <a:t> </a:t>
            </a:r>
            <a:r>
              <a:rPr lang="it-IT" dirty="0" err="1" smtClean="0"/>
              <a:t>aventures</a:t>
            </a:r>
            <a:r>
              <a:rPr lang="it-IT" dirty="0" smtClean="0"/>
              <a:t> qui </a:t>
            </a:r>
            <a:r>
              <a:rPr lang="it-IT" dirty="0" err="1" smtClean="0"/>
              <a:t>arrivent</a:t>
            </a:r>
            <a:r>
              <a:rPr lang="it-IT" dirty="0" smtClean="0"/>
              <a:t> </a:t>
            </a:r>
            <a:r>
              <a:rPr lang="it-IT" dirty="0" err="1" smtClean="0"/>
              <a:t>au</a:t>
            </a:r>
            <a:r>
              <a:rPr lang="it-IT" dirty="0" smtClean="0"/>
              <a:t> collège </a:t>
            </a:r>
            <a:r>
              <a:rPr lang="it-IT" dirty="0" err="1" smtClean="0"/>
              <a:t>avec</a:t>
            </a:r>
            <a:r>
              <a:rPr lang="it-IT" dirty="0" smtClean="0"/>
              <a:t> le </a:t>
            </a:r>
            <a:r>
              <a:rPr lang="it-IT" dirty="0" err="1" smtClean="0"/>
              <a:t>copains</a:t>
            </a:r>
            <a:r>
              <a:rPr lang="it-IT" dirty="0" smtClean="0"/>
              <a:t>, </a:t>
            </a:r>
            <a:r>
              <a:rPr lang="it-IT" dirty="0" err="1" smtClean="0"/>
              <a:t>ou</a:t>
            </a:r>
            <a:r>
              <a:rPr lang="it-IT" dirty="0" smtClean="0"/>
              <a:t> </a:t>
            </a:r>
            <a:r>
              <a:rPr lang="it-IT" dirty="0" err="1" smtClean="0"/>
              <a:t>bien</a:t>
            </a:r>
            <a:r>
              <a:rPr lang="it-IT" dirty="0" smtClean="0"/>
              <a:t> de </a:t>
            </a:r>
            <a:r>
              <a:rPr lang="it-IT" dirty="0" err="1" smtClean="0"/>
              <a:t>mettre</a:t>
            </a:r>
            <a:r>
              <a:rPr lang="it-IT" dirty="0" smtClean="0"/>
              <a:t> </a:t>
            </a:r>
            <a:r>
              <a:rPr lang="it-IT" dirty="0" err="1" smtClean="0"/>
              <a:t>les</a:t>
            </a:r>
            <a:r>
              <a:rPr lang="it-IT" dirty="0" smtClean="0"/>
              <a:t> </a:t>
            </a:r>
            <a:r>
              <a:rPr lang="it-IT" dirty="0" err="1" smtClean="0"/>
              <a:t>photos</a:t>
            </a:r>
            <a:r>
              <a:rPr lang="it-IT" dirty="0" smtClean="0"/>
              <a:t> </a:t>
            </a:r>
            <a:r>
              <a:rPr lang="it-IT" dirty="0" err="1" smtClean="0"/>
              <a:t>des</a:t>
            </a:r>
            <a:r>
              <a:rPr lang="it-IT" dirty="0" smtClean="0"/>
              <a:t> </a:t>
            </a:r>
            <a:r>
              <a:rPr lang="it-IT" dirty="0" err="1" smtClean="0"/>
              <a:t>dernières</a:t>
            </a:r>
            <a:r>
              <a:rPr lang="it-IT" dirty="0" smtClean="0"/>
              <a:t> </a:t>
            </a:r>
            <a:r>
              <a:rPr lang="it-IT" dirty="0" err="1" smtClean="0"/>
              <a:t>vacances</a:t>
            </a:r>
            <a:r>
              <a:rPr lang="it-IT" dirty="0" smtClean="0"/>
              <a:t>.</a:t>
            </a:r>
          </a:p>
        </p:txBody>
      </p:sp>
      <p:pic>
        <p:nvPicPr>
          <p:cNvPr id="4" name="Immagine 3" descr="diario_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29256" y="1571612"/>
            <a:ext cx="2895589" cy="2358091"/>
          </a:xfrm>
          <a:prstGeom prst="rect">
            <a:avLst/>
          </a:prstGeom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Les</a:t>
            </a:r>
            <a:r>
              <a:rPr lang="it-IT" dirty="0" smtClean="0"/>
              <a:t> </a:t>
            </a:r>
            <a:r>
              <a:rPr lang="it-IT" dirty="0" err="1" smtClean="0"/>
              <a:t>Fornisseurs</a:t>
            </a:r>
            <a:r>
              <a:rPr lang="it-IT" dirty="0" smtClean="0"/>
              <a:t> d’</a:t>
            </a:r>
            <a:r>
              <a:rPr lang="it-IT" dirty="0" err="1" smtClean="0"/>
              <a:t>accès</a:t>
            </a:r>
            <a:r>
              <a:rPr lang="it-IT" dirty="0" smtClean="0"/>
              <a:t> à internet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/>
              <a:t>Le </a:t>
            </a:r>
            <a:r>
              <a:rPr lang="it-IT" dirty="0" err="1" smtClean="0"/>
              <a:t>fournisseurs</a:t>
            </a:r>
            <a:r>
              <a:rPr lang="it-IT" dirty="0" smtClean="0"/>
              <a:t> internet se </a:t>
            </a:r>
            <a:r>
              <a:rPr lang="it-IT" dirty="0" err="1" smtClean="0"/>
              <a:t>multiplient</a:t>
            </a:r>
            <a:r>
              <a:rPr lang="it-IT" dirty="0" smtClean="0"/>
              <a:t> </a:t>
            </a:r>
            <a:r>
              <a:rPr lang="it-IT" dirty="0" err="1" smtClean="0"/>
              <a:t>et</a:t>
            </a:r>
            <a:r>
              <a:rPr lang="it-IT" dirty="0" smtClean="0"/>
              <a:t> </a:t>
            </a:r>
            <a:r>
              <a:rPr lang="it-IT" dirty="0" err="1" smtClean="0"/>
              <a:t>les</a:t>
            </a:r>
            <a:r>
              <a:rPr lang="it-IT" dirty="0" smtClean="0"/>
              <a:t> </a:t>
            </a:r>
            <a:r>
              <a:rPr lang="it-IT" dirty="0" err="1" smtClean="0"/>
              <a:t>prix</a:t>
            </a:r>
            <a:r>
              <a:rPr lang="it-IT" dirty="0" smtClean="0"/>
              <a:t> </a:t>
            </a:r>
            <a:r>
              <a:rPr lang="it-IT" dirty="0" err="1" smtClean="0"/>
              <a:t>baissent</a:t>
            </a:r>
            <a:r>
              <a:rPr lang="it-IT" dirty="0" smtClean="0"/>
              <a:t>. </a:t>
            </a:r>
            <a:r>
              <a:rPr lang="it-IT" dirty="0" err="1" smtClean="0"/>
              <a:t>Toujours</a:t>
            </a:r>
            <a:r>
              <a:rPr lang="it-IT" dirty="0" smtClean="0"/>
              <a:t> plus de </a:t>
            </a:r>
            <a:r>
              <a:rPr lang="it-IT" dirty="0" err="1" smtClean="0"/>
              <a:t>services</a:t>
            </a:r>
            <a:r>
              <a:rPr lang="it-IT" dirty="0" smtClean="0"/>
              <a:t> à </a:t>
            </a:r>
            <a:r>
              <a:rPr lang="it-IT" dirty="0" err="1" smtClean="0"/>
              <a:t>des</a:t>
            </a:r>
            <a:r>
              <a:rPr lang="it-IT" dirty="0" smtClean="0"/>
              <a:t> </a:t>
            </a:r>
            <a:r>
              <a:rPr lang="it-IT" dirty="0" err="1" smtClean="0"/>
              <a:t>tarifs</a:t>
            </a:r>
            <a:r>
              <a:rPr lang="it-IT" dirty="0" smtClean="0"/>
              <a:t> </a:t>
            </a:r>
            <a:r>
              <a:rPr lang="it-IT" dirty="0" err="1" smtClean="0"/>
              <a:t>extremement</a:t>
            </a:r>
            <a:r>
              <a:rPr lang="it-IT" dirty="0" smtClean="0"/>
              <a:t> </a:t>
            </a:r>
            <a:r>
              <a:rPr lang="it-IT" dirty="0" err="1" smtClean="0"/>
              <a:t>bas</a:t>
            </a:r>
            <a:r>
              <a:rPr lang="it-IT" dirty="0" smtClean="0"/>
              <a:t>! La </a:t>
            </a:r>
            <a:r>
              <a:rPr lang="it-IT" dirty="0" err="1" smtClean="0"/>
              <a:t>Freebox</a:t>
            </a:r>
            <a:r>
              <a:rPr lang="it-IT" dirty="0" smtClean="0"/>
              <a:t>,par </a:t>
            </a:r>
            <a:r>
              <a:rPr lang="it-IT" dirty="0" err="1" smtClean="0"/>
              <a:t>example</a:t>
            </a:r>
            <a:r>
              <a:rPr lang="it-IT" dirty="0" smtClean="0"/>
              <a:t>,est un modem </a:t>
            </a:r>
            <a:r>
              <a:rPr lang="it-IT" dirty="0" err="1" smtClean="0"/>
              <a:t>révolutionarie</a:t>
            </a:r>
            <a:r>
              <a:rPr lang="it-IT" dirty="0" smtClean="0"/>
              <a:t> </a:t>
            </a:r>
            <a:r>
              <a:rPr lang="it-IT" dirty="0" err="1" smtClean="0"/>
              <a:t>lancé</a:t>
            </a:r>
            <a:r>
              <a:rPr lang="it-IT" dirty="0" smtClean="0"/>
              <a:t> par l’</a:t>
            </a:r>
            <a:r>
              <a:rPr lang="it-IT" dirty="0" err="1" smtClean="0"/>
              <a:t>opérateur</a:t>
            </a:r>
            <a:r>
              <a:rPr lang="it-IT" dirty="0" smtClean="0"/>
              <a:t> Free. Pour </a:t>
            </a:r>
            <a:r>
              <a:rPr lang="it-IT" dirty="0" err="1" smtClean="0"/>
              <a:t>moins</a:t>
            </a:r>
            <a:r>
              <a:rPr lang="it-IT" dirty="0" smtClean="0"/>
              <a:t> de 30 </a:t>
            </a:r>
            <a:r>
              <a:rPr lang="it-IT" dirty="0" err="1" smtClean="0"/>
              <a:t>euros</a:t>
            </a:r>
            <a:r>
              <a:rPr lang="it-IT" dirty="0" smtClean="0"/>
              <a:t> par </a:t>
            </a:r>
            <a:r>
              <a:rPr lang="it-IT" dirty="0" err="1" smtClean="0"/>
              <a:t>mois</a:t>
            </a:r>
            <a:r>
              <a:rPr lang="it-IT" dirty="0" smtClean="0"/>
              <a:t> ce modem </a:t>
            </a:r>
            <a:r>
              <a:rPr lang="it-IT" dirty="0" err="1" smtClean="0"/>
              <a:t>permet</a:t>
            </a:r>
            <a:r>
              <a:rPr lang="it-IT" dirty="0" smtClean="0"/>
              <a:t> de </a:t>
            </a:r>
            <a:r>
              <a:rPr lang="it-IT" dirty="0" err="1" smtClean="0"/>
              <a:t>bénéficier</a:t>
            </a:r>
            <a:r>
              <a:rPr lang="it-IT" dirty="0" smtClean="0"/>
              <a:t> d’une </a:t>
            </a:r>
            <a:r>
              <a:rPr lang="it-IT" dirty="0" err="1" smtClean="0"/>
              <a:t>connexion</a:t>
            </a:r>
            <a:r>
              <a:rPr lang="it-IT" dirty="0" smtClean="0"/>
              <a:t> ADSL </a:t>
            </a:r>
            <a:r>
              <a:rPr lang="it-IT" dirty="0" err="1" smtClean="0"/>
              <a:t>illimitée</a:t>
            </a:r>
            <a:r>
              <a:rPr lang="it-IT" dirty="0" smtClean="0"/>
              <a:t>,de </a:t>
            </a:r>
            <a:r>
              <a:rPr lang="it-IT" dirty="0" err="1" smtClean="0"/>
              <a:t>téléphoner</a:t>
            </a:r>
            <a:r>
              <a:rPr lang="it-IT" dirty="0" smtClean="0"/>
              <a:t> </a:t>
            </a:r>
            <a:r>
              <a:rPr lang="it-IT" dirty="0" err="1" smtClean="0"/>
              <a:t>gratuitement</a:t>
            </a:r>
            <a:r>
              <a:rPr lang="it-IT" dirty="0" smtClean="0"/>
              <a:t> en France </a:t>
            </a:r>
            <a:r>
              <a:rPr lang="it-IT" dirty="0" err="1" smtClean="0"/>
              <a:t>et</a:t>
            </a:r>
            <a:r>
              <a:rPr lang="it-IT" dirty="0" smtClean="0"/>
              <a:t> </a:t>
            </a:r>
            <a:r>
              <a:rPr lang="it-IT" dirty="0" err="1" smtClean="0"/>
              <a:t>dans</a:t>
            </a:r>
            <a:r>
              <a:rPr lang="it-IT" dirty="0" smtClean="0"/>
              <a:t> tout l’</a:t>
            </a:r>
            <a:r>
              <a:rPr lang="it-IT" dirty="0" err="1" smtClean="0"/>
              <a:t>Europe</a:t>
            </a:r>
            <a:r>
              <a:rPr lang="it-IT" dirty="0" smtClean="0"/>
              <a:t>,de </a:t>
            </a:r>
            <a:r>
              <a:rPr lang="it-IT" dirty="0" err="1" smtClean="0"/>
              <a:t>recevoir</a:t>
            </a:r>
            <a:r>
              <a:rPr lang="it-IT" dirty="0" smtClean="0"/>
              <a:t> </a:t>
            </a:r>
            <a:r>
              <a:rPr lang="it-IT" dirty="0" err="1" smtClean="0"/>
              <a:t>des</a:t>
            </a:r>
            <a:r>
              <a:rPr lang="it-IT" dirty="0" smtClean="0"/>
              <a:t> </a:t>
            </a:r>
            <a:r>
              <a:rPr lang="it-IT" dirty="0" err="1" smtClean="0"/>
              <a:t>chaines</a:t>
            </a:r>
            <a:r>
              <a:rPr lang="it-IT" dirty="0" smtClean="0"/>
              <a:t> de </a:t>
            </a:r>
            <a:r>
              <a:rPr lang="it-IT" dirty="0" err="1" smtClean="0"/>
              <a:t>télé</a:t>
            </a:r>
            <a:r>
              <a:rPr lang="it-IT" dirty="0" smtClean="0"/>
              <a:t> </a:t>
            </a:r>
            <a:r>
              <a:rPr lang="it-IT" dirty="0" err="1" smtClean="0"/>
              <a:t>et</a:t>
            </a:r>
            <a:r>
              <a:rPr lang="it-IT" dirty="0" smtClean="0"/>
              <a:t> de radio en </a:t>
            </a:r>
            <a:r>
              <a:rPr lang="it-IT" dirty="0" err="1" smtClean="0"/>
              <a:t>qualité</a:t>
            </a:r>
            <a:r>
              <a:rPr lang="it-IT" dirty="0" smtClean="0"/>
              <a:t> </a:t>
            </a:r>
            <a:r>
              <a:rPr lang="it-IT" dirty="0" err="1" smtClean="0"/>
              <a:t>numérosique</a:t>
            </a:r>
            <a:r>
              <a:rPr lang="it-IT" dirty="0" smtClean="0"/>
              <a:t> mais de </a:t>
            </a:r>
            <a:r>
              <a:rPr lang="it-IT" dirty="0" err="1" smtClean="0"/>
              <a:t>regarder</a:t>
            </a:r>
            <a:r>
              <a:rPr lang="it-IT" dirty="0" smtClean="0"/>
              <a:t> </a:t>
            </a:r>
            <a:r>
              <a:rPr lang="it-IT" dirty="0" err="1" smtClean="0"/>
              <a:t>les</a:t>
            </a:r>
            <a:r>
              <a:rPr lang="it-IT" dirty="0" smtClean="0"/>
              <a:t> </a:t>
            </a:r>
            <a:r>
              <a:rPr lang="it-IT" dirty="0" err="1" smtClean="0"/>
              <a:t>films</a:t>
            </a:r>
            <a:r>
              <a:rPr lang="it-IT" dirty="0" smtClean="0"/>
              <a:t> </a:t>
            </a:r>
            <a:r>
              <a:rPr lang="it-IT" dirty="0" err="1" smtClean="0"/>
              <a:t>stockés</a:t>
            </a:r>
            <a:r>
              <a:rPr lang="it-IT" dirty="0" smtClean="0"/>
              <a:t> </a:t>
            </a:r>
            <a:r>
              <a:rPr lang="it-IT" dirty="0" err="1" smtClean="0"/>
              <a:t>sur</a:t>
            </a:r>
            <a:r>
              <a:rPr lang="it-IT" dirty="0" smtClean="0"/>
              <a:t> </a:t>
            </a:r>
            <a:r>
              <a:rPr lang="it-IT" dirty="0" err="1" smtClean="0"/>
              <a:t>ordinateur</a:t>
            </a:r>
            <a:r>
              <a:rPr lang="it-IT" dirty="0" smtClean="0"/>
              <a:t> </a:t>
            </a:r>
            <a:r>
              <a:rPr lang="it-IT" dirty="0" err="1" smtClean="0"/>
              <a:t>directement</a:t>
            </a:r>
            <a:r>
              <a:rPr lang="it-IT" dirty="0" smtClean="0"/>
              <a:t> </a:t>
            </a:r>
            <a:r>
              <a:rPr lang="it-IT" dirty="0" err="1" smtClean="0"/>
              <a:t>sur</a:t>
            </a:r>
            <a:r>
              <a:rPr lang="it-IT" dirty="0" smtClean="0"/>
              <a:t> l’</a:t>
            </a:r>
            <a:r>
              <a:rPr lang="it-IT" dirty="0" err="1" smtClean="0"/>
              <a:t>écran</a:t>
            </a:r>
            <a:r>
              <a:rPr lang="it-IT" dirty="0" smtClean="0"/>
              <a:t> </a:t>
            </a:r>
            <a:r>
              <a:rPr lang="it-IT" dirty="0" err="1" smtClean="0"/>
              <a:t>télé</a:t>
            </a:r>
            <a:r>
              <a:rPr lang="it-IT" dirty="0" smtClean="0"/>
              <a:t>.</a:t>
            </a: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20"/>
          </a:xfrm>
        </p:spPr>
        <p:txBody>
          <a:bodyPr>
            <a:normAutofit/>
          </a:bodyPr>
          <a:lstStyle/>
          <a:p>
            <a:r>
              <a:rPr lang="it-IT" sz="20000" dirty="0" smtClean="0"/>
              <a:t>FINE!</a:t>
            </a:r>
            <a:endParaRPr lang="it-IT" sz="20000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tice">
  <a:themeElements>
    <a:clrScheme name="Ve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e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e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42</TotalTime>
  <Words>258</Words>
  <Application>Microsoft Office PowerPoint</Application>
  <PresentationFormat>Presentazione su schermo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Vertice</vt:lpstr>
      <vt:lpstr>Esame di Stato</vt:lpstr>
      <vt:lpstr>Diapositiva 2</vt:lpstr>
      <vt:lpstr>Diapositiva 3</vt:lpstr>
      <vt:lpstr>Le Blogs</vt:lpstr>
      <vt:lpstr>Les Fornisseurs d’accès à internet</vt:lpstr>
      <vt:lpstr>FINE!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Esame di Stato</dc:title>
  <dc:creator>Mattia Piccolo</dc:creator>
  <cp:lastModifiedBy>Mattia Piccolo</cp:lastModifiedBy>
  <cp:revision>7</cp:revision>
  <dcterms:created xsi:type="dcterms:W3CDTF">2010-06-21T07:10:02Z</dcterms:created>
  <dcterms:modified xsi:type="dcterms:W3CDTF">2010-06-28T04:51:30Z</dcterms:modified>
</cp:coreProperties>
</file>