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7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64BBC-586D-43AC-B7BC-BEAD91C99910}" type="datetimeFigureOut">
              <a:rPr lang="en-US" smtClean="0"/>
              <a:t>6/15/2010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A5C82-057C-4788-A93E-D737C92032E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64BBC-586D-43AC-B7BC-BEAD91C99910}" type="datetimeFigureOut">
              <a:rPr lang="en-US" smtClean="0"/>
              <a:t>6/15/2010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A5C82-057C-4788-A93E-D737C92032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64BBC-586D-43AC-B7BC-BEAD91C99910}" type="datetimeFigureOut">
              <a:rPr lang="en-US" smtClean="0"/>
              <a:t>6/15/2010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A5C82-057C-4788-A93E-D737C92032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64BBC-586D-43AC-B7BC-BEAD91C99910}" type="datetimeFigureOut">
              <a:rPr lang="en-US" smtClean="0"/>
              <a:t>6/15/2010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A5C82-057C-4788-A93E-D737C92032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64BBC-586D-43AC-B7BC-BEAD91C99910}" type="datetimeFigureOut">
              <a:rPr lang="en-US" smtClean="0"/>
              <a:t>6/15/2010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A5C82-057C-4788-A93E-D737C92032E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64BBC-586D-43AC-B7BC-BEAD91C99910}" type="datetimeFigureOut">
              <a:rPr lang="en-US" smtClean="0"/>
              <a:t>6/15/2010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A5C82-057C-4788-A93E-D737C92032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64BBC-586D-43AC-B7BC-BEAD91C99910}" type="datetimeFigureOut">
              <a:rPr lang="en-US" smtClean="0"/>
              <a:t>6/15/2010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A5C82-057C-4788-A93E-D737C92032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64BBC-586D-43AC-B7BC-BEAD91C99910}" type="datetimeFigureOut">
              <a:rPr lang="en-US" smtClean="0"/>
              <a:t>6/15/2010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A5C82-057C-4788-A93E-D737C92032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64BBC-586D-43AC-B7BC-BEAD91C99910}" type="datetimeFigureOut">
              <a:rPr lang="en-US" smtClean="0"/>
              <a:t>6/15/2010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A5C82-057C-4788-A93E-D737C92032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64BBC-586D-43AC-B7BC-BEAD91C99910}" type="datetimeFigureOut">
              <a:rPr lang="en-US" smtClean="0"/>
              <a:t>6/15/2010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A5C82-057C-4788-A93E-D737C92032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64BBC-586D-43AC-B7BC-BEAD91C99910}" type="datetimeFigureOut">
              <a:rPr lang="en-US" smtClean="0"/>
              <a:t>6/15/2010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69A5C82-057C-4788-A93E-D737C92032E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5D64BBC-586D-43AC-B7BC-BEAD91C99910}" type="datetimeFigureOut">
              <a:rPr lang="en-US" smtClean="0"/>
              <a:t>6/15/2010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69A5C82-057C-4788-A93E-D737C92032E2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Designing the Landscape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Chapter 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Major Design Areas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Public Cont..</a:t>
            </a:r>
          </a:p>
          <a:p>
            <a:pPr eaLnBrk="1" hangingPunct="1"/>
            <a:r>
              <a:rPr lang="en-US" smtClean="0"/>
              <a:t>What is a corner plantings</a:t>
            </a:r>
          </a:p>
          <a:p>
            <a:pPr lvl="1" eaLnBrk="1" hangingPunct="1"/>
            <a:r>
              <a:rPr lang="en-US" smtClean="0"/>
              <a:t>It is  plants with round forms and arrange them in group plantings.  Good rule to follow is to select plants that  will not grow taller than 2/3  the distance from the ground to the eaves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Major Design Areas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Public Cont..</a:t>
            </a:r>
          </a:p>
          <a:p>
            <a:pPr eaLnBrk="1" hangingPunct="1"/>
            <a:r>
              <a:rPr lang="en-US" sz="2400" smtClean="0"/>
              <a:t>What is a doorway plantings?</a:t>
            </a:r>
          </a:p>
          <a:p>
            <a:pPr eaLnBrk="1" hangingPunct="1"/>
            <a:endParaRPr lang="en-US" sz="2400" smtClean="0"/>
          </a:p>
          <a:p>
            <a:pPr lvl="1" eaLnBrk="1" hangingPunct="1"/>
            <a:r>
              <a:rPr lang="en-US" sz="2000" smtClean="0"/>
              <a:t>It is located on either side of the entry door.  These plantings may be identical if the architecture  of the house has formal balance</a:t>
            </a:r>
          </a:p>
          <a:p>
            <a:pPr lvl="1" eaLnBrk="1" hangingPunct="1"/>
            <a:r>
              <a:rPr lang="en-US" sz="2000" smtClean="0"/>
              <a:t>To determine the height of these plants draw a line from the threshold of the door  to a point at the corners of the house  that is  2/3  the distance  from the ground to the eaves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Major Design Areas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Outdoor Living Area:</a:t>
            </a:r>
          </a:p>
          <a:p>
            <a:pPr lvl="1" eaLnBrk="1" hangingPunct="1"/>
            <a:r>
              <a:rPr lang="en-US" smtClean="0"/>
              <a:t>  is designed differently than the public area .</a:t>
            </a:r>
          </a:p>
          <a:p>
            <a:pPr lvl="1" eaLnBrk="1" hangingPunct="1"/>
            <a:r>
              <a:rPr lang="en-US" smtClean="0"/>
              <a:t>It includes  all the property to the rear of the house except the service area.</a:t>
            </a:r>
          </a:p>
          <a:p>
            <a:pPr lvl="1" eaLnBrk="1" hangingPunct="1"/>
            <a:r>
              <a:rPr lang="en-US" smtClean="0"/>
              <a:t>Some landscapers also call the outdoor living area the private area.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Major Design Areas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Outdoor Living Area :</a:t>
            </a:r>
          </a:p>
          <a:p>
            <a:pPr lvl="1" eaLnBrk="1" hangingPunct="1"/>
            <a:r>
              <a:rPr lang="en-US" smtClean="0"/>
              <a:t> it is designed  with the family’s gardening interest, entertainment activities, </a:t>
            </a:r>
          </a:p>
          <a:p>
            <a:pPr lvl="1" eaLnBrk="1" hangingPunct="1"/>
            <a:r>
              <a:rPr lang="en-US" smtClean="0"/>
              <a:t>There are several design elements that satisfy the needs and interests of the family they are:</a:t>
            </a:r>
          </a:p>
          <a:p>
            <a:pPr lvl="2" eaLnBrk="1" hangingPunct="1"/>
            <a:r>
              <a:rPr lang="en-US" smtClean="0"/>
              <a:t>Enclosures</a:t>
            </a:r>
          </a:p>
          <a:p>
            <a:pPr lvl="2" eaLnBrk="1" hangingPunct="1"/>
            <a:r>
              <a:rPr lang="en-US" smtClean="0"/>
              <a:t>Surface Areas</a:t>
            </a:r>
          </a:p>
          <a:p>
            <a:pPr lvl="2" eaLnBrk="1" hangingPunct="1"/>
            <a:r>
              <a:rPr lang="en-US" smtClean="0"/>
              <a:t>Plantings</a:t>
            </a:r>
          </a:p>
          <a:p>
            <a:pPr lvl="2" eaLnBrk="1" hangingPunct="1"/>
            <a:r>
              <a:rPr lang="en-US" smtClean="0"/>
              <a:t>Garden Accessories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Major Design Areas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Outdoor Living Area:</a:t>
            </a:r>
          </a:p>
          <a:p>
            <a:pPr lvl="1" eaLnBrk="1" hangingPunct="1"/>
            <a:r>
              <a:rPr lang="en-US" smtClean="0"/>
              <a:t>What does Enclosure mean?</a:t>
            </a:r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It includes fences , walls, or plants create wall for the outdoor living room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Major Design Areas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Outdoor Living Area:</a:t>
            </a:r>
          </a:p>
          <a:p>
            <a:pPr lvl="1" eaLnBrk="1" hangingPunct="1"/>
            <a:r>
              <a:rPr lang="en-US" smtClean="0"/>
              <a:t>What does Surface area mean?</a:t>
            </a:r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Such as walks, paths, sitting areas,  patios,  and decks  comprise one element of the outdoor living area.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Major Design Areas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Outdoor Living Area:</a:t>
            </a:r>
          </a:p>
          <a:p>
            <a:pPr lvl="1" eaLnBrk="1" hangingPunct="1"/>
            <a:r>
              <a:rPr lang="en-US" smtClean="0"/>
              <a:t>What does Plantings mean?</a:t>
            </a:r>
          </a:p>
          <a:p>
            <a:pPr lvl="2" eaLnBrk="1" hangingPunct="1"/>
            <a:r>
              <a:rPr lang="en-US" smtClean="0"/>
              <a:t>It is the planting of  shrubs , trees,  perennials, annuals,  and ground cover enhance the appearance of the outdoor living area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Major Design Areas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Outdoor Living Area:</a:t>
            </a:r>
          </a:p>
          <a:p>
            <a:pPr lvl="1" eaLnBrk="1" hangingPunct="1"/>
            <a:r>
              <a:rPr lang="en-US" smtClean="0"/>
              <a:t>What is Garden Accessories?</a:t>
            </a:r>
          </a:p>
          <a:p>
            <a:pPr lvl="1" eaLnBrk="1" hangingPunct="1"/>
            <a:endParaRPr lang="en-US" smtClean="0"/>
          </a:p>
          <a:p>
            <a:pPr lvl="2" eaLnBrk="1" hangingPunct="1"/>
            <a:r>
              <a:rPr lang="en-US" smtClean="0"/>
              <a:t> They are used to add  interest including  sculptures, pools, fountains, rocks, furniture, and lighting.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Major Design Areas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Outdoor Living Area</a:t>
            </a:r>
          </a:p>
          <a:p>
            <a:pPr lvl="1" eaLnBrk="1" hangingPunct="1"/>
            <a:r>
              <a:rPr lang="en-US" smtClean="0"/>
              <a:t>What is the ceiling of the living area</a:t>
            </a:r>
          </a:p>
          <a:p>
            <a:pPr lvl="2" eaLnBrk="1" hangingPunct="1"/>
            <a:r>
              <a:rPr lang="en-US" smtClean="0"/>
              <a:t>This can include overhead features</a:t>
            </a:r>
          </a:p>
          <a:p>
            <a:pPr lvl="2" eaLnBrk="1" hangingPunct="1"/>
            <a:r>
              <a:rPr lang="en-US" smtClean="0"/>
              <a:t>Sky</a:t>
            </a:r>
          </a:p>
          <a:p>
            <a:pPr lvl="2" eaLnBrk="1" hangingPunct="1"/>
            <a:r>
              <a:rPr lang="en-US" smtClean="0"/>
              <a:t>Trees provide the most common ceiling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Major Design Areas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Outdoor Living Area</a:t>
            </a:r>
          </a:p>
          <a:p>
            <a:pPr lvl="1" eaLnBrk="1" hangingPunct="1"/>
            <a:r>
              <a:rPr lang="en-US" smtClean="0"/>
              <a:t>What are the walls of the living area:</a:t>
            </a:r>
          </a:p>
          <a:p>
            <a:pPr lvl="2" eaLnBrk="1" hangingPunct="1"/>
            <a:r>
              <a:rPr lang="en-US" smtClean="0"/>
              <a:t>Fences wooden or plastic</a:t>
            </a:r>
          </a:p>
          <a:p>
            <a:pPr lvl="2" eaLnBrk="1" hangingPunct="1"/>
            <a:r>
              <a:rPr lang="en-US" smtClean="0"/>
              <a:t>Plants</a:t>
            </a:r>
          </a:p>
          <a:p>
            <a:pPr lvl="2" eaLnBrk="1" hangingPunct="1"/>
            <a:r>
              <a:rPr lang="en-US" smtClean="0"/>
              <a:t>Stones and bricks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Major Design Areas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good  residential  landscape design has three main areas to be designed:</a:t>
            </a:r>
          </a:p>
          <a:p>
            <a:pPr eaLnBrk="1" hangingPunct="1"/>
            <a:r>
              <a:rPr lang="en-US" smtClean="0"/>
              <a:t>They are:</a:t>
            </a:r>
          </a:p>
          <a:p>
            <a:pPr lvl="1" eaLnBrk="1" hangingPunct="1"/>
            <a:r>
              <a:rPr lang="en-US" smtClean="0"/>
              <a:t>The public area</a:t>
            </a:r>
          </a:p>
          <a:p>
            <a:pPr lvl="1" eaLnBrk="1" hangingPunct="1"/>
            <a:r>
              <a:rPr lang="en-US" smtClean="0"/>
              <a:t>The outdoor  living area</a:t>
            </a:r>
          </a:p>
          <a:p>
            <a:pPr lvl="1" eaLnBrk="1" hangingPunct="1"/>
            <a:r>
              <a:rPr lang="en-US" smtClean="0"/>
              <a:t>The service area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Major Design Areas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Outdoor Living Area:</a:t>
            </a:r>
          </a:p>
          <a:p>
            <a:pPr lvl="1" eaLnBrk="1" hangingPunct="1"/>
            <a:r>
              <a:rPr lang="en-US" smtClean="0"/>
              <a:t> What is the floor of the living area:</a:t>
            </a:r>
          </a:p>
          <a:p>
            <a:pPr lvl="1" eaLnBrk="1" hangingPunct="1"/>
            <a:r>
              <a:rPr lang="en-US" smtClean="0"/>
              <a:t>The floor can be made  out of many different materials</a:t>
            </a:r>
          </a:p>
          <a:p>
            <a:pPr lvl="1" eaLnBrk="1" hangingPunct="1"/>
            <a:r>
              <a:rPr lang="en-US" smtClean="0"/>
              <a:t>The most common is  the grass lawn</a:t>
            </a:r>
          </a:p>
          <a:p>
            <a:pPr lvl="1" eaLnBrk="1" hangingPunct="1"/>
            <a:r>
              <a:rPr lang="en-US" smtClean="0"/>
              <a:t>Other surfaces  include  ground cover plants, organic mulches,  inorganic mulches, concrete, stone,  and brick pavers.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Major Design Areas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Outdoor Living Area:</a:t>
            </a:r>
          </a:p>
          <a:p>
            <a:pPr lvl="1" eaLnBrk="1" hangingPunct="1"/>
            <a:r>
              <a:rPr lang="en-US" smtClean="0"/>
              <a:t>Patios are built  with hard permanent materials and are level with the ground. Common materials used are the brick pavers, concrete, and flagstone</a:t>
            </a:r>
          </a:p>
          <a:p>
            <a:pPr lvl="1" eaLnBrk="1" hangingPunct="1"/>
            <a:r>
              <a:rPr lang="en-US" smtClean="0"/>
              <a:t>Decks are wooden surface areas raised above the ground level.  Some materials are cedar, redwood, and wood treated to resist decay are used.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Major Design Areas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Outdoor Living Area:</a:t>
            </a:r>
          </a:p>
          <a:p>
            <a:pPr lvl="1" eaLnBrk="1" hangingPunct="1"/>
            <a:r>
              <a:rPr lang="en-US" smtClean="0"/>
              <a:t>Decks  require more maintenance than a patio </a:t>
            </a:r>
          </a:p>
          <a:p>
            <a:pPr lvl="1" eaLnBrk="1" hangingPunct="1"/>
            <a:r>
              <a:rPr lang="en-US" smtClean="0"/>
              <a:t>You will need to stain a deck every 3-4 years depending on the severity of the weather and  the wood use</a:t>
            </a:r>
          </a:p>
          <a:p>
            <a:pPr lvl="1" eaLnBrk="1" hangingPunct="1"/>
            <a:r>
              <a:rPr lang="en-US" smtClean="0"/>
              <a:t>Patios and Decks serve as a transition from the  interior of the house to the outdoors</a:t>
            </a:r>
          </a:p>
          <a:p>
            <a:pPr lvl="1" eaLnBrk="1" hangingPunct="1"/>
            <a:r>
              <a:rPr lang="en-US" smtClean="0"/>
              <a:t>They are both always located nearest to the kitchen for the ease of cooking outdoors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Major Design Areas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Outdoor Living Area:</a:t>
            </a:r>
          </a:p>
          <a:p>
            <a:pPr lvl="1" eaLnBrk="1" hangingPunct="1"/>
            <a:r>
              <a:rPr lang="en-US" smtClean="0"/>
              <a:t>Plantings</a:t>
            </a:r>
          </a:p>
          <a:p>
            <a:pPr lvl="2" eaLnBrk="1" hangingPunct="1"/>
            <a:r>
              <a:rPr lang="en-US" smtClean="0"/>
              <a:t>The primary function of plants is to provide pleasure for the homeowner.  </a:t>
            </a:r>
          </a:p>
          <a:p>
            <a:pPr lvl="2" eaLnBrk="1" hangingPunct="1"/>
            <a:r>
              <a:rPr lang="en-US" smtClean="0"/>
              <a:t>Annuals and Perennials give a splash of color to the landscape</a:t>
            </a:r>
          </a:p>
          <a:p>
            <a:pPr lvl="2" eaLnBrk="1" hangingPunct="1"/>
            <a:r>
              <a:rPr lang="en-US" smtClean="0"/>
              <a:t>Some plants are called high interest plantings  where they are designed to capture the attention of the viewer and to provide interest to the garden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Major Design Areas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Outdoor Living Area:</a:t>
            </a:r>
          </a:p>
          <a:p>
            <a:pPr lvl="1" eaLnBrk="1" hangingPunct="1"/>
            <a:r>
              <a:rPr lang="en-US" smtClean="0"/>
              <a:t>Garden Accessories are items  in the landscape  that attracts attention  and provide  interest.  Garden Accessories can also act as a focal point in the outdoor living area.</a:t>
            </a:r>
          </a:p>
          <a:p>
            <a:pPr lvl="1" eaLnBrk="1" hangingPunct="1"/>
            <a:r>
              <a:rPr lang="en-US" smtClean="0"/>
              <a:t>Some accessories can include  sculptures, pools, and lawn ornaments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Major Design Areas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Service Area:</a:t>
            </a:r>
          </a:p>
          <a:p>
            <a:pPr lvl="1" eaLnBrk="1" hangingPunct="1"/>
            <a:r>
              <a:rPr lang="en-US" smtClean="0"/>
              <a:t> are areas  to the rear  or the side of the house set aside for strictly functional purposes make up this area.</a:t>
            </a:r>
          </a:p>
          <a:p>
            <a:pPr lvl="1" eaLnBrk="1" hangingPunct="1"/>
            <a:r>
              <a:rPr lang="en-US" smtClean="0"/>
              <a:t>Garbage cans, garden storage sheds, clotheslines, compost piles, and vegetable gardens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Major Design Areas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Service Area:</a:t>
            </a:r>
          </a:p>
          <a:p>
            <a:pPr lvl="1" eaLnBrk="1" hangingPunct="1"/>
            <a:r>
              <a:rPr lang="en-US" smtClean="0"/>
              <a:t>The play area  needs to blend in with the landscape.  It is  best to place the play areas where they are less noticeable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Major Design Areas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End!!!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Any Questions!!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Major Design Areas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Public Area:</a:t>
            </a:r>
          </a:p>
          <a:p>
            <a:pPr lvl="1" eaLnBrk="1" hangingPunct="1"/>
            <a:r>
              <a:rPr lang="en-US" smtClean="0"/>
              <a:t>Is the portion of the property that is in  full view of the public. </a:t>
            </a:r>
          </a:p>
          <a:p>
            <a:pPr lvl="1" eaLnBrk="1" hangingPunct="1"/>
            <a:r>
              <a:rPr lang="en-US" smtClean="0"/>
              <a:t>This area provides the first impression of the house.</a:t>
            </a:r>
          </a:p>
          <a:p>
            <a:pPr lvl="1" eaLnBrk="1" hangingPunct="1"/>
            <a:r>
              <a:rPr lang="en-US" smtClean="0"/>
              <a:t>The front door  is the most important aspect of the  public area</a:t>
            </a:r>
          </a:p>
          <a:p>
            <a:pPr lvl="1" eaLnBrk="1" hangingPunct="1"/>
            <a:r>
              <a:rPr lang="en-US" smtClean="0"/>
              <a:t>The front door is the focal point or point of emphasis of a well designed  landscape.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Major Design Areas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Public Cont..</a:t>
            </a:r>
          </a:p>
          <a:p>
            <a:pPr lvl="1" eaLnBrk="1" hangingPunct="1"/>
            <a:r>
              <a:rPr lang="en-US" smtClean="0"/>
              <a:t>The focal point will capture the  attention of the viewer.</a:t>
            </a:r>
          </a:p>
          <a:p>
            <a:pPr lvl="1" eaLnBrk="1" hangingPunct="1"/>
            <a:r>
              <a:rPr lang="en-US" smtClean="0"/>
              <a:t>There are three main goals to keep in mind when designing:</a:t>
            </a:r>
          </a:p>
          <a:p>
            <a:pPr lvl="2" eaLnBrk="1" hangingPunct="1"/>
            <a:r>
              <a:rPr lang="en-US" smtClean="0"/>
              <a:t>Soften the architectural lines of the house</a:t>
            </a:r>
          </a:p>
          <a:p>
            <a:pPr lvl="2" eaLnBrk="1" hangingPunct="1"/>
            <a:r>
              <a:rPr lang="en-US" smtClean="0"/>
              <a:t>Frame the house with trees</a:t>
            </a:r>
          </a:p>
          <a:p>
            <a:pPr lvl="2" eaLnBrk="1" hangingPunct="1"/>
            <a:r>
              <a:rPr lang="en-US" smtClean="0"/>
              <a:t>Maintain the open lawn areas</a:t>
            </a:r>
          </a:p>
          <a:p>
            <a:pPr lvl="2"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Major Design Areas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Public Cont..</a:t>
            </a:r>
          </a:p>
          <a:p>
            <a:pPr lvl="1" eaLnBrk="1" hangingPunct="1"/>
            <a:r>
              <a:rPr lang="en-US" smtClean="0"/>
              <a:t> walks and driveways are important items too in the public.</a:t>
            </a:r>
          </a:p>
          <a:p>
            <a:pPr lvl="1" eaLnBrk="1" hangingPunct="1"/>
            <a:r>
              <a:rPr lang="en-US" smtClean="0"/>
              <a:t>Walk way will need to lead guest to the front door therefore it should follow a direct line and be wide enough for two people to walk side by side.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Major Design Areas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Public Cont..</a:t>
            </a:r>
          </a:p>
          <a:p>
            <a:pPr eaLnBrk="1" hangingPunct="1"/>
            <a:r>
              <a:rPr lang="en-US" smtClean="0"/>
              <a:t>The size of the driveway should be the following:</a:t>
            </a:r>
          </a:p>
          <a:p>
            <a:pPr eaLnBrk="1" hangingPunct="1"/>
            <a:r>
              <a:rPr lang="en-US" smtClean="0"/>
              <a:t>One car  minimum of  10 feet wide</a:t>
            </a:r>
          </a:p>
          <a:p>
            <a:pPr eaLnBrk="1" hangingPunct="1"/>
            <a:r>
              <a:rPr lang="en-US" smtClean="0"/>
              <a:t>Two car should be 18 feet wide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Major Design Areas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Public Cont…</a:t>
            </a:r>
          </a:p>
          <a:p>
            <a:pPr eaLnBrk="1" hangingPunct="1"/>
            <a:r>
              <a:rPr lang="en-US" smtClean="0"/>
              <a:t>The use of trees :</a:t>
            </a:r>
          </a:p>
          <a:p>
            <a:pPr lvl="1" eaLnBrk="1" hangingPunct="1"/>
            <a:r>
              <a:rPr lang="en-US" smtClean="0"/>
              <a:t> used to screen a point where brick is a different color</a:t>
            </a:r>
          </a:p>
          <a:p>
            <a:pPr lvl="1" eaLnBrk="1" hangingPunct="1"/>
            <a:r>
              <a:rPr lang="en-US" smtClean="0"/>
              <a:t> large roof mounted antenna</a:t>
            </a:r>
          </a:p>
          <a:p>
            <a:pPr lvl="1" eaLnBrk="1" hangingPunct="1"/>
            <a:r>
              <a:rPr lang="en-US" smtClean="0"/>
              <a:t>A satellite dish </a:t>
            </a:r>
          </a:p>
          <a:p>
            <a:pPr lvl="1" eaLnBrk="1" hangingPunct="1"/>
            <a:r>
              <a:rPr lang="en-US" smtClean="0"/>
              <a:t>Awkward roof line or chimney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Major Design Areas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Public Cont..</a:t>
            </a:r>
          </a:p>
          <a:p>
            <a:pPr lvl="1" eaLnBrk="1" hangingPunct="1"/>
            <a:r>
              <a:rPr lang="en-US" smtClean="0"/>
              <a:t>Shrubs  are used in the public are to tie the house to the landscape.</a:t>
            </a:r>
          </a:p>
          <a:p>
            <a:pPr lvl="1" eaLnBrk="1" hangingPunct="1"/>
            <a:r>
              <a:rPr lang="en-US" smtClean="0"/>
              <a:t>They soften  the vertical lines of the house and hide the foundation.</a:t>
            </a:r>
          </a:p>
          <a:p>
            <a:pPr lvl="1" eaLnBrk="1" hangingPunct="1"/>
            <a:r>
              <a:rPr lang="en-US" smtClean="0"/>
              <a:t>To soften  of architectural  lines you want to place shrubs  at the foundation of the house.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Major Design Areas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Public Cont..</a:t>
            </a:r>
          </a:p>
          <a:p>
            <a:pPr lvl="1" eaLnBrk="1" hangingPunct="1"/>
            <a:r>
              <a:rPr lang="en-US" smtClean="0"/>
              <a:t>Plants that are pruned in unnatural shapes do not belong in the public area.</a:t>
            </a:r>
          </a:p>
          <a:p>
            <a:pPr lvl="1" eaLnBrk="1" hangingPunct="1"/>
            <a:r>
              <a:rPr lang="en-US" smtClean="0"/>
              <a:t>Examples  of shrubs in  green meat balls, poodle bushes and other unnatural shapes.</a:t>
            </a:r>
          </a:p>
          <a:p>
            <a:pPr lvl="1" eaLnBrk="1" hangingPunct="1"/>
            <a:r>
              <a:rPr lang="en-US" smtClean="0"/>
              <a:t> If you do prune shrubs like this you are  placing stress on the plants by reducing  total leaf surface area.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1160</Words>
  <Application>Microsoft Office PowerPoint</Application>
  <PresentationFormat>On-screen Show (4:3)</PresentationFormat>
  <Paragraphs>138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Flow</vt:lpstr>
      <vt:lpstr>Designing the Landscape</vt:lpstr>
      <vt:lpstr>The Major Design Areas</vt:lpstr>
      <vt:lpstr>The Major Design Areas</vt:lpstr>
      <vt:lpstr>The Major Design Areas</vt:lpstr>
      <vt:lpstr>The Major Design Areas</vt:lpstr>
      <vt:lpstr>The Major Design Areas</vt:lpstr>
      <vt:lpstr>The Major Design Areas</vt:lpstr>
      <vt:lpstr>The Major Design Areas</vt:lpstr>
      <vt:lpstr>The Major Design Areas</vt:lpstr>
      <vt:lpstr>The Major Design Areas</vt:lpstr>
      <vt:lpstr>The Major Design Areas</vt:lpstr>
      <vt:lpstr>The Major Design Areas</vt:lpstr>
      <vt:lpstr>The Major Design Areas</vt:lpstr>
      <vt:lpstr>The Major Design Areas</vt:lpstr>
      <vt:lpstr>The Major Design Areas</vt:lpstr>
      <vt:lpstr>The Major Design Areas</vt:lpstr>
      <vt:lpstr>The Major Design Areas</vt:lpstr>
      <vt:lpstr>The Major Design Areas</vt:lpstr>
      <vt:lpstr>The Major Design Areas</vt:lpstr>
      <vt:lpstr>The Major Design Areas</vt:lpstr>
      <vt:lpstr>The Major Design Areas</vt:lpstr>
      <vt:lpstr>The Major Design Areas</vt:lpstr>
      <vt:lpstr>The Major Design Areas</vt:lpstr>
      <vt:lpstr>The Major Design Areas</vt:lpstr>
      <vt:lpstr>The Major Design Areas</vt:lpstr>
      <vt:lpstr>The Major Design Areas</vt:lpstr>
      <vt:lpstr>The Major Design Areas</vt:lpstr>
    </vt:vector>
  </TitlesOfParts>
  <Company>Four County Carreer Center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Designing the Landscape</dc:title>
  <dc:creator>ehite</dc:creator>
  <cp:lastModifiedBy>ehite</cp:lastModifiedBy>
  <cp:revision>1</cp:revision>
  <dcterms:created xsi:type="dcterms:W3CDTF">2010-06-15T18:01:33Z</dcterms:created>
  <dcterms:modified xsi:type="dcterms:W3CDTF">2010-06-15T18:02:11Z</dcterms:modified>
</cp:coreProperties>
</file>