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014CC4-9D73-47BA-9526-1FB8E2268A1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E22DD2-5122-48AC-8DFA-046A9E2D36E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Brainstorming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group is given a topic or question</a:t>
            </a:r>
          </a:p>
          <a:p>
            <a:r>
              <a:rPr lang="en-US" dirty="0" smtClean="0"/>
              <a:t>Team members take turns giving ideas</a:t>
            </a:r>
          </a:p>
          <a:p>
            <a:r>
              <a:rPr lang="en-US" dirty="0" smtClean="0"/>
              <a:t>Team members may “pass” only once</a:t>
            </a:r>
          </a:p>
          <a:p>
            <a:r>
              <a:rPr lang="en-US" dirty="0" smtClean="0"/>
              <a:t>Each team member must record all ideas in notebooks</a:t>
            </a:r>
            <a:endParaRPr lang="en-US" dirty="0"/>
          </a:p>
        </p:txBody>
      </p:sp>
      <p:pic>
        <p:nvPicPr>
          <p:cNvPr id="1027" name="Picture 3" descr="C:\Documents and Settings\aeckhart\Local Settings\Temporary Internet Files\Content.IE5\NCB5S3O1\MCj033423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860186"/>
            <a:ext cx="2730398" cy="212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33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Group Brainstorming</vt:lpstr>
    </vt:vector>
  </TitlesOfParts>
  <Company>Liberty-Benton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Brainstorming</dc:title>
  <dc:creator>Andrew Eckhart</dc:creator>
  <cp:lastModifiedBy>Andrew Eckhart</cp:lastModifiedBy>
  <cp:revision>2</cp:revision>
  <dcterms:created xsi:type="dcterms:W3CDTF">2010-03-30T16:45:56Z</dcterms:created>
  <dcterms:modified xsi:type="dcterms:W3CDTF">2010-03-30T16:49:49Z</dcterms:modified>
</cp:coreProperties>
</file>