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E6DBB-827B-49A5-9757-6969EE279B44}" type="datetimeFigureOut">
              <a:rPr lang="en-US" smtClean="0"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0F5F-8773-4197-9DCA-EA57D5BE3A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Expenses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Super Bird\Desktop\dog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057400"/>
            <a:ext cx="3124200" cy="3664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humans, dogs need to eat. Generally, dogs feed on dry food. A mixture of wet food and fresh food can be mixed into the diet to nourish the dog better.</a:t>
            </a:r>
          </a:p>
          <a:p>
            <a:r>
              <a:rPr lang="en-US" dirty="0" smtClean="0"/>
              <a:t>Different brands are priced differently. What you get is strongly based on  your budget.</a:t>
            </a:r>
            <a:endParaRPr lang="en-US" dirty="0"/>
          </a:p>
        </p:txBody>
      </p:sp>
      <p:pic>
        <p:nvPicPr>
          <p:cNvPr id="2051" name="Picture 3" descr="C:\Users\Super Bird\Desktop\dogs\imagesCA7SFXD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724400"/>
            <a:ext cx="1905000" cy="1905000"/>
          </a:xfrm>
          <a:prstGeom prst="rect">
            <a:avLst/>
          </a:prstGeom>
          <a:noFill/>
        </p:spPr>
      </p:pic>
      <p:pic>
        <p:nvPicPr>
          <p:cNvPr id="2052" name="Picture 4" descr="C:\Users\Super Bird\Desktop\dogs\imagesCA9KX79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5181600"/>
            <a:ext cx="1323975" cy="1000125"/>
          </a:xfrm>
          <a:prstGeom prst="rect">
            <a:avLst/>
          </a:prstGeom>
          <a:noFill/>
        </p:spPr>
      </p:pic>
      <p:pic>
        <p:nvPicPr>
          <p:cNvPr id="2054" name="Picture 6" descr="C:\Users\Super Bird\Desktop\dogs\imagesCALPA7Y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481965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</a:t>
            </a:r>
            <a:r>
              <a:rPr lang="en-US" b="1" dirty="0" smtClean="0"/>
              <a:t>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Dogs will have to have basic vaccinations.</a:t>
            </a:r>
          </a:p>
          <a:p>
            <a:r>
              <a:rPr lang="en-US" dirty="0" smtClean="0"/>
              <a:t>Periodic checkups are strongly advised for dogs as different dogs are more prone to different diseases, especially skin diseases.</a:t>
            </a:r>
          </a:p>
          <a:p>
            <a:r>
              <a:rPr lang="en-US" dirty="0" smtClean="0"/>
              <a:t>Seeing a vet is usually more expensive then seeing a general practitioner.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5" name="Picture 3" descr="C:\Users\Super Bird\Desktop\dogs\imagesCAYMGSW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953000"/>
            <a:ext cx="1524000" cy="1618407"/>
          </a:xfrm>
          <a:prstGeom prst="rect">
            <a:avLst/>
          </a:prstGeom>
          <a:noFill/>
        </p:spPr>
      </p:pic>
      <p:pic>
        <p:nvPicPr>
          <p:cNvPr id="3076" name="Picture 4" descr="C:\Users\Super Bird\Desktop\dogs\imagesCA3FBHB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1676400" cy="1566472"/>
          </a:xfrm>
          <a:prstGeom prst="rect">
            <a:avLst/>
          </a:prstGeom>
          <a:noFill/>
        </p:spPr>
      </p:pic>
      <p:pic>
        <p:nvPicPr>
          <p:cNvPr id="3077" name="Picture 5" descr="C:\Users\Super Bird\Desktop\dogs\imagesCAG6TL2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876800"/>
            <a:ext cx="1447800" cy="1712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Grooming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you spend on grooming depends on the breed of the dog you get.</a:t>
            </a:r>
          </a:p>
          <a:p>
            <a:r>
              <a:rPr lang="en-US" dirty="0" smtClean="0"/>
              <a:t>There are certain parts of grooming that you can DIY, but its best to leave this to the professional groomers.</a:t>
            </a:r>
          </a:p>
          <a:p>
            <a:r>
              <a:rPr lang="en-US" dirty="0" smtClean="0"/>
              <a:t>Dogs also need to have their own toiletries.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 descr="C:\Users\Super Bird\Desktop\dogs\imagesCA53N84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4953000"/>
            <a:ext cx="1285875" cy="1219200"/>
          </a:xfrm>
          <a:prstGeom prst="rect">
            <a:avLst/>
          </a:prstGeom>
          <a:noFill/>
        </p:spPr>
      </p:pic>
      <p:pic>
        <p:nvPicPr>
          <p:cNvPr id="4099" name="Picture 3" descr="C:\Users\Super Bird\Desktop\dogs\imagesCAKSTL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953000"/>
            <a:ext cx="1367450" cy="1190625"/>
          </a:xfrm>
          <a:prstGeom prst="rect">
            <a:avLst/>
          </a:prstGeom>
          <a:noFill/>
        </p:spPr>
      </p:pic>
      <p:pic>
        <p:nvPicPr>
          <p:cNvPr id="4100" name="Picture 4" descr="C:\Users\Super Bird\Desktop\dogs\imagesCAG9MDD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5029200"/>
            <a:ext cx="1057275" cy="1057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Training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best that the dog goes for obedience training for easy handling in the future.</a:t>
            </a:r>
          </a:p>
          <a:p>
            <a:r>
              <a:rPr lang="en-US" dirty="0" smtClean="0"/>
              <a:t>Dogs will enjoy training sessions as it is an opportunity to bond with the owners.</a:t>
            </a:r>
          </a:p>
          <a:p>
            <a:r>
              <a:rPr lang="en-US" dirty="0" smtClean="0"/>
              <a:t>There are many dog trainers out there who are priced differently.</a:t>
            </a:r>
            <a:endParaRPr lang="en-US" dirty="0"/>
          </a:p>
        </p:txBody>
      </p:sp>
      <p:pic>
        <p:nvPicPr>
          <p:cNvPr id="5122" name="Picture 2" descr="C:\Users\Super Bird\Desktop\dogs\imagesCAGBBX1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917856"/>
            <a:ext cx="1447800" cy="1435319"/>
          </a:xfrm>
          <a:prstGeom prst="rect">
            <a:avLst/>
          </a:prstGeom>
          <a:noFill/>
        </p:spPr>
      </p:pic>
      <p:pic>
        <p:nvPicPr>
          <p:cNvPr id="5123" name="Picture 3" descr="C:\Users\Super Bird\Desktop\dogs\imagesCACSS6X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1752600" cy="1314450"/>
          </a:xfrm>
          <a:prstGeom prst="rect">
            <a:avLst/>
          </a:prstGeom>
          <a:noFill/>
        </p:spPr>
      </p:pic>
      <p:pic>
        <p:nvPicPr>
          <p:cNvPr id="5124" name="Picture 4" descr="C:\Users\Super Bird\Desktop\dogs\imagesCAZK08N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866353"/>
            <a:ext cx="1676400" cy="13248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</a:t>
            </a:r>
            <a:r>
              <a:rPr lang="en-US" b="1" dirty="0" smtClean="0"/>
              <a:t>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cost along the way which owners have to incur to maintain the well being of the dog. </a:t>
            </a:r>
          </a:p>
          <a:p>
            <a:r>
              <a:rPr lang="en-US" dirty="0" smtClean="0"/>
              <a:t>Having a dog is a commitment. How we take care of ourselves should be how we take care of our dogs.</a:t>
            </a:r>
          </a:p>
          <a:p>
            <a:r>
              <a:rPr lang="en-US" dirty="0" smtClean="0"/>
              <a:t>Spend what is needed and you and your dog will have a long a memorable </a:t>
            </a:r>
            <a:r>
              <a:rPr lang="en-US" smtClean="0"/>
              <a:t>time ahead.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253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Expenses</vt:lpstr>
      <vt:lpstr>Food</vt:lpstr>
      <vt:lpstr>Vet</vt:lpstr>
      <vt:lpstr>Grooming</vt:lpstr>
      <vt:lpstr>Training</vt:lpstr>
      <vt:lpstr>Conclusion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Expenses</dc:title>
  <dc:creator>Super Bird</dc:creator>
  <cp:lastModifiedBy>Super Bird</cp:lastModifiedBy>
  <cp:revision>5</cp:revision>
  <dcterms:created xsi:type="dcterms:W3CDTF">2010-02-07T08:45:30Z</dcterms:created>
  <dcterms:modified xsi:type="dcterms:W3CDTF">2010-02-07T09:19:22Z</dcterms:modified>
</cp:coreProperties>
</file>