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43F5-6FC4-48C2-B7D4-B57A910F4E8D}" type="datetimeFigureOut">
              <a:rPr lang="es-ES" smtClean="0"/>
              <a:t>22/11/2009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72B2-BD7E-44A5-B1EE-9BB5F9E5596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43F5-6FC4-48C2-B7D4-B57A910F4E8D}" type="datetimeFigureOut">
              <a:rPr lang="es-ES" smtClean="0"/>
              <a:t>22/11/2009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72B2-BD7E-44A5-B1EE-9BB5F9E5596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43F5-6FC4-48C2-B7D4-B57A910F4E8D}" type="datetimeFigureOut">
              <a:rPr lang="es-ES" smtClean="0"/>
              <a:t>22/11/2009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72B2-BD7E-44A5-B1EE-9BB5F9E5596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43F5-6FC4-48C2-B7D4-B57A910F4E8D}" type="datetimeFigureOut">
              <a:rPr lang="es-ES" smtClean="0"/>
              <a:t>22/11/2009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72B2-BD7E-44A5-B1EE-9BB5F9E5596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43F5-6FC4-48C2-B7D4-B57A910F4E8D}" type="datetimeFigureOut">
              <a:rPr lang="es-ES" smtClean="0"/>
              <a:t>22/11/2009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72B2-BD7E-44A5-B1EE-9BB5F9E5596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43F5-6FC4-48C2-B7D4-B57A910F4E8D}" type="datetimeFigureOut">
              <a:rPr lang="es-ES" smtClean="0"/>
              <a:t>22/11/2009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72B2-BD7E-44A5-B1EE-9BB5F9E5596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43F5-6FC4-48C2-B7D4-B57A910F4E8D}" type="datetimeFigureOut">
              <a:rPr lang="es-ES" smtClean="0"/>
              <a:t>22/11/2009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72B2-BD7E-44A5-B1EE-9BB5F9E5596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43F5-6FC4-48C2-B7D4-B57A910F4E8D}" type="datetimeFigureOut">
              <a:rPr lang="es-ES" smtClean="0"/>
              <a:t>22/11/2009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72B2-BD7E-44A5-B1EE-9BB5F9E5596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43F5-6FC4-48C2-B7D4-B57A910F4E8D}" type="datetimeFigureOut">
              <a:rPr lang="es-ES" smtClean="0"/>
              <a:t>22/11/2009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72B2-BD7E-44A5-B1EE-9BB5F9E5596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43F5-6FC4-48C2-B7D4-B57A910F4E8D}" type="datetimeFigureOut">
              <a:rPr lang="es-ES" smtClean="0"/>
              <a:t>22/11/2009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72B2-BD7E-44A5-B1EE-9BB5F9E5596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43F5-6FC4-48C2-B7D4-B57A910F4E8D}" type="datetimeFigureOut">
              <a:rPr lang="es-ES" smtClean="0"/>
              <a:t>22/11/2009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72B2-BD7E-44A5-B1EE-9BB5F9E5596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943F5-6FC4-48C2-B7D4-B57A910F4E8D}" type="datetimeFigureOut">
              <a:rPr lang="es-ES" smtClean="0"/>
              <a:t>22/11/2009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B72B2-BD7E-44A5-B1EE-9BB5F9E5596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images.google.es/imgres?imgurl=http://viajesbaratos.sobreturismo.es/wp-content/uploads/2009/04/bellver.jpg&amp;imgrefurl=http://viajesbaratos.sobreturismo.es/2009/04/05/el-castillo-de-bellver-en-mallorca/&amp;usg=__oJ8PcSUVwye7J9Axph4jNI---jg=&amp;h=286&amp;w=502&amp;sz=65&amp;hl=es&amp;start=3&amp;sig2=Aui7tSCGIz8Mg7IJxp80Ug&amp;tbnid=oY_J-ZQmFVfoBM:&amp;tbnh=74&amp;tbnw=130&amp;prev=/images%3Fq%3Dcastillo%2Bde%2Bbellver%2Bmallorca%26gbv%3D2%26ndsp%3D20%26hl%3Des%26sa%3DN&amp;ei=JH8JS9DUOsft-Qb756TGDQ" TargetMode="External"/><Relationship Id="rId7" Type="http://schemas.openxmlformats.org/officeDocument/2006/relationships/hyperlink" Target="http://upload.wikimedia.org/wikipedia/commons/1/10/Bellver_SW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.jpeg"/><Relationship Id="rId5" Type="http://schemas.openxmlformats.org/officeDocument/2006/relationships/hyperlink" Target="http://upload.wikimedia.org/wikipedia/commons/b/b5/Donjon_bellver.jpg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500306"/>
            <a:ext cx="7772400" cy="1470025"/>
          </a:xfrm>
        </p:spPr>
        <p:txBody>
          <a:bodyPr>
            <a:noAutofit/>
          </a:bodyPr>
          <a:lstStyle/>
          <a:p>
            <a:r>
              <a:rPr lang="es-ES" sz="8000" dirty="0" smtClean="0">
                <a:solidFill>
                  <a:schemeClr val="accent2">
                    <a:lumMod val="75000"/>
                  </a:schemeClr>
                </a:solidFill>
              </a:rPr>
              <a:t>ELS EDIFICIS</a:t>
            </a:r>
            <a:br>
              <a:rPr lang="es-ES" sz="8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80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s-ES" sz="8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8000" dirty="0" smtClean="0">
                <a:solidFill>
                  <a:schemeClr val="accent2">
                    <a:lumMod val="75000"/>
                  </a:schemeClr>
                </a:solidFill>
              </a:rPr>
              <a:t> MEDIEVALS</a:t>
            </a:r>
            <a:endParaRPr lang="es-ES" sz="8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4400" dirty="0" smtClean="0"/>
              <a:t>Castell de </a:t>
            </a:r>
            <a:r>
              <a:rPr lang="es-ES" sz="4400" dirty="0" err="1"/>
              <a:t>B</a:t>
            </a:r>
            <a:r>
              <a:rPr lang="es-ES" sz="4400" dirty="0" err="1" smtClean="0"/>
              <a:t>ellver</a:t>
            </a:r>
            <a:endParaRPr lang="es-ES" sz="44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a-ES" dirty="0" smtClean="0">
                <a:solidFill>
                  <a:srgbClr val="0070C0"/>
                </a:solidFill>
              </a:rPr>
              <a:t>El </a:t>
            </a:r>
            <a:r>
              <a:rPr lang="ca-ES" b="1" dirty="0" smtClean="0">
                <a:solidFill>
                  <a:srgbClr val="0070C0"/>
                </a:solidFill>
              </a:rPr>
              <a:t>castell de Bellver</a:t>
            </a:r>
            <a:r>
              <a:rPr lang="ca-ES" dirty="0" smtClean="0">
                <a:solidFill>
                  <a:srgbClr val="0070C0"/>
                </a:solidFill>
              </a:rPr>
              <a:t> és un castell d'estil gòtic  del principi del s. XIV situat a uns tres quilòmetres al sud-oest de la ciutat de Palma, dalt d'un puig de devers 112 m. Té vistes damunt la ciutat.</a:t>
            </a:r>
          </a:p>
          <a:p>
            <a:endParaRPr lang="ca-ES" dirty="0" smtClean="0">
              <a:solidFill>
                <a:srgbClr val="0070C0"/>
              </a:solidFill>
            </a:endParaRPr>
          </a:p>
          <a:p>
            <a:endParaRPr lang="ca-ES" dirty="0" smtClean="0">
              <a:solidFill>
                <a:srgbClr val="0070C0"/>
              </a:solidFill>
            </a:endParaRPr>
          </a:p>
          <a:p>
            <a:r>
              <a:rPr lang="es-ES" dirty="0" smtClean="0"/>
              <a:t> </a:t>
            </a:r>
            <a:r>
              <a:rPr lang="ca-ES" sz="1800" dirty="0" smtClean="0">
                <a:solidFill>
                  <a:srgbClr val="7030A0"/>
                </a:solidFill>
              </a:rPr>
              <a:t>Fitxa</a:t>
            </a:r>
          </a:p>
          <a:p>
            <a:r>
              <a:rPr lang="ca-ES" dirty="0" smtClean="0">
                <a:solidFill>
                  <a:schemeClr val="accent3">
                    <a:lumMod val="75000"/>
                  </a:schemeClr>
                </a:solidFill>
              </a:rPr>
              <a:t> Localització </a:t>
            </a:r>
            <a:r>
              <a:rPr lang="ca-ES" dirty="0" smtClean="0"/>
              <a:t>Palma</a:t>
            </a:r>
          </a:p>
          <a:p>
            <a:r>
              <a:rPr lang="ca-ES" dirty="0" smtClean="0">
                <a:solidFill>
                  <a:schemeClr val="accent3">
                    <a:lumMod val="75000"/>
                  </a:schemeClr>
                </a:solidFill>
              </a:rPr>
              <a:t>Altitud</a:t>
            </a:r>
            <a:r>
              <a:rPr lang="ca-ES" dirty="0" smtClean="0"/>
              <a:t> 112 m</a:t>
            </a:r>
          </a:p>
          <a:p>
            <a:r>
              <a:rPr lang="ca-ES" dirty="0" smtClean="0">
                <a:solidFill>
                  <a:schemeClr val="accent3">
                    <a:lumMod val="75000"/>
                  </a:schemeClr>
                </a:solidFill>
              </a:rPr>
              <a:t>Construcció</a:t>
            </a:r>
            <a:r>
              <a:rPr lang="ca-ES" dirty="0" smtClean="0"/>
              <a:t> segle XIV</a:t>
            </a:r>
          </a:p>
          <a:p>
            <a:r>
              <a:rPr lang="ca-ES" dirty="0" smtClean="0">
                <a:solidFill>
                  <a:schemeClr val="accent3">
                    <a:lumMod val="75000"/>
                  </a:schemeClr>
                </a:solidFill>
              </a:rPr>
              <a:t>Estil</a:t>
            </a:r>
            <a:r>
              <a:rPr lang="ca-ES" dirty="0" smtClean="0"/>
              <a:t> gòtic </a:t>
            </a:r>
          </a:p>
          <a:p>
            <a:r>
              <a:rPr lang="ca-ES" dirty="0" smtClean="0">
                <a:solidFill>
                  <a:schemeClr val="accent3">
                    <a:lumMod val="75000"/>
                  </a:schemeClr>
                </a:solidFill>
              </a:rPr>
              <a:t>Començament</a:t>
            </a:r>
            <a:r>
              <a:rPr lang="ca-ES" dirty="0" smtClean="0"/>
              <a:t> 1300</a:t>
            </a:r>
          </a:p>
          <a:p>
            <a:r>
              <a:rPr lang="ca-ES" dirty="0" smtClean="0"/>
              <a:t> </a:t>
            </a:r>
            <a:r>
              <a:rPr lang="ca-ES" dirty="0" smtClean="0">
                <a:solidFill>
                  <a:schemeClr val="accent3">
                    <a:lumMod val="75000"/>
                  </a:schemeClr>
                </a:solidFill>
              </a:rPr>
              <a:t>Acabament </a:t>
            </a:r>
            <a:r>
              <a:rPr lang="ca-ES" dirty="0" smtClean="0"/>
              <a:t>1311</a:t>
            </a:r>
          </a:p>
          <a:p>
            <a:r>
              <a:rPr lang="ca-ES" dirty="0" smtClean="0"/>
              <a:t> </a:t>
            </a:r>
            <a:r>
              <a:rPr lang="ca-ES" dirty="0" smtClean="0">
                <a:solidFill>
                  <a:schemeClr val="accent3">
                    <a:lumMod val="75000"/>
                  </a:schemeClr>
                </a:solidFill>
              </a:rPr>
              <a:t>Arquitecte</a:t>
            </a:r>
            <a:r>
              <a:rPr lang="ca-ES" dirty="0" smtClean="0"/>
              <a:t> Pere Salvà</a:t>
            </a:r>
            <a:endParaRPr lang="ca-ES" dirty="0">
              <a:solidFill>
                <a:srgbClr val="0070C0"/>
              </a:solidFill>
            </a:endParaRPr>
          </a:p>
        </p:txBody>
      </p:sp>
      <p:pic>
        <p:nvPicPr>
          <p:cNvPr id="1026" name="Picture 2" descr="http://t1.gstatic.com/images?q=tbn:oY_J-ZQmFVfoBM:http://viajesbaratos.sobreturismo.es/wp-content/uploads/2009/04/bellver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926" y="4924800"/>
            <a:ext cx="3270701" cy="1861786"/>
          </a:xfrm>
          <a:prstGeom prst="rect">
            <a:avLst/>
          </a:prstGeom>
          <a:noFill/>
        </p:spPr>
      </p:pic>
      <p:pic>
        <p:nvPicPr>
          <p:cNvPr id="1030" name="Picture 6" descr="Fitxer:Donjon bellver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00826" y="3464767"/>
            <a:ext cx="2571768" cy="3321819"/>
          </a:xfrm>
          <a:prstGeom prst="rect">
            <a:avLst/>
          </a:prstGeom>
          <a:noFill/>
        </p:spPr>
      </p:pic>
      <p:pic>
        <p:nvPicPr>
          <p:cNvPr id="1032" name="Picture 8" descr="Fitxer:Bellver SW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43306" y="385043"/>
            <a:ext cx="5429256" cy="29725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La Seu de Mallorca</a:t>
            </a:r>
            <a:endParaRPr lang="ca-ES" dirty="0"/>
          </a:p>
        </p:txBody>
      </p:sp>
      <p:sp>
        <p:nvSpPr>
          <p:cNvPr id="14" name="1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a-ES" dirty="0" smtClean="0">
                <a:solidFill>
                  <a:srgbClr val="FFFF00"/>
                </a:solidFill>
              </a:rPr>
              <a:t>    </a:t>
            </a:r>
            <a:r>
              <a:rPr lang="ca-ES" sz="2800" dirty="0" smtClean="0">
                <a:solidFill>
                  <a:srgbClr val="FFFF00"/>
                </a:solidFill>
              </a:rPr>
              <a:t>La Catedral de Palma, o Seu de Mallorca és el principal edifici religiós de la ciutat de Palma.</a:t>
            </a:r>
          </a:p>
          <a:p>
            <a:pPr>
              <a:buNone/>
            </a:pPr>
            <a:r>
              <a:rPr lang="ca-ES" sz="2800" dirty="0" smtClean="0">
                <a:solidFill>
                  <a:srgbClr val="FFFF00"/>
                </a:solidFill>
              </a:rPr>
              <a:t>    És d'estil gòtic i famosa per la seva </a:t>
            </a:r>
            <a:r>
              <a:rPr lang="ca-ES" sz="2800" dirty="0" err="1" smtClean="0">
                <a:solidFill>
                  <a:srgbClr val="FFFF00"/>
                </a:solidFill>
              </a:rPr>
              <a:t>rossasa</a:t>
            </a:r>
            <a:r>
              <a:rPr lang="ca-ES" sz="2800" dirty="0" smtClean="0">
                <a:solidFill>
                  <a:srgbClr val="FFFF00"/>
                </a:solidFill>
              </a:rPr>
              <a:t> i pel gran espai interior comparat amb la mola exterior.</a:t>
            </a:r>
          </a:p>
          <a:p>
            <a:pPr>
              <a:buNone/>
            </a:pPr>
            <a:r>
              <a:rPr lang="ca-ES" sz="2800" dirty="0" smtClean="0">
                <a:solidFill>
                  <a:srgbClr val="FFFF00"/>
                </a:solidFill>
              </a:rPr>
              <a:t>    El seu tret principal, és la seva situació, davant la mar, amb la muralla als peus i entre el castell de la Almudaina i el palau episcopal.</a:t>
            </a:r>
            <a:endParaRPr lang="ca-E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L</a:t>
            </a:r>
            <a:r>
              <a:rPr lang="ca-ES" dirty="0" smtClean="0"/>
              <a:t>'Almudaina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a-ES" dirty="0" smtClean="0"/>
              <a:t>    El Palau Reial de l’Almudaina és una de les residències de la Família Reial Espanyola. Es troba situat a la ciutat de Palma de Mallorca, al costat de la Seu i fou la residència històrica dels reis de Mallorca.</a:t>
            </a:r>
            <a:endParaRPr lang="ca-ES" dirty="0"/>
          </a:p>
        </p:txBody>
      </p:sp>
      <p:pic>
        <p:nvPicPr>
          <p:cNvPr id="15362" name="Picture 2" descr="http://www.mallorcaweb.com/portal/img/fotografies/768/palau-almudaina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786190"/>
            <a:ext cx="3829050" cy="2838450"/>
          </a:xfrm>
          <a:prstGeom prst="rect">
            <a:avLst/>
          </a:prstGeom>
          <a:noFill/>
        </p:spPr>
      </p:pic>
      <p:pic>
        <p:nvPicPr>
          <p:cNvPr id="15364" name="Picture 4" descr="http://farm3.static.flickr.com/2087/2213037964_e1298233a2.jpg?v=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4143380"/>
            <a:ext cx="3714744" cy="24740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171</Words>
  <Application>Microsoft Office PowerPoint</Application>
  <PresentationFormat>Presentación en pantalla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ELS EDIFICIS   MEDIEVALS</vt:lpstr>
      <vt:lpstr>Castell de Bellver</vt:lpstr>
      <vt:lpstr>La Seu de Mallorca</vt:lpstr>
      <vt:lpstr>L'Almudaina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Pedro Morey Ribot</dc:creator>
  <cp:lastModifiedBy>Pedro Morey Ribot</cp:lastModifiedBy>
  <cp:revision>8</cp:revision>
  <dcterms:created xsi:type="dcterms:W3CDTF">2009-11-22T17:53:22Z</dcterms:created>
  <dcterms:modified xsi:type="dcterms:W3CDTF">2009-11-22T19:09:51Z</dcterms:modified>
</cp:coreProperties>
</file>