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62" r:id="rId2"/>
    <p:sldId id="256" r:id="rId3"/>
    <p:sldId id="257" r:id="rId4"/>
    <p:sldId id="258" r:id="rId5"/>
    <p:sldId id="259" r:id="rId6"/>
    <p:sldId id="260" r:id="rId7"/>
    <p:sldId id="261" r:id="rId8"/>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99FF"/>
    <a:srgbClr val="66FF9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1" d="100"/>
          <a:sy n="61" d="100"/>
        </p:scale>
        <p:origin x="-672" y="-7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7" name="6 Triángulo isósceles"/>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Título"/>
          <p:cNvSpPr>
            <a:spLocks noGrp="1"/>
          </p:cNvSpPr>
          <p:nvPr>
            <p:ph type="ctrTitle"/>
          </p:nvPr>
        </p:nvSpPr>
        <p:spPr>
          <a:xfrm>
            <a:off x="540544" y="776288"/>
            <a:ext cx="8062912" cy="1470025"/>
          </a:xfrm>
        </p:spPr>
        <p:txBody>
          <a:bodyPr anchor="b">
            <a:normAutofit/>
          </a:bodyPr>
          <a:lstStyle>
            <a:lvl1pPr algn="r">
              <a:defRPr sz="4400"/>
            </a:lvl1pPr>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a:xfrm>
            <a:off x="1371600" y="6012656"/>
            <a:ext cx="5791200" cy="365125"/>
          </a:xfrm>
        </p:spPr>
        <p:txBody>
          <a:bodyPr tIns="0" bIns="0" anchor="t"/>
          <a:lstStyle>
            <a:lvl1pPr algn="r">
              <a:defRPr sz="1000"/>
            </a:lvl1pPr>
          </a:lstStyle>
          <a:p>
            <a:fld id="{543A6D6E-BD63-4D55-B2BE-15FDF3C13D70}" type="datetimeFigureOut">
              <a:rPr lang="es-ES" smtClean="0"/>
              <a:t>08/11/2009</a:t>
            </a:fld>
            <a:endParaRPr lang="es-ES"/>
          </a:p>
        </p:txBody>
      </p:sp>
      <p:sp>
        <p:nvSpPr>
          <p:cNvPr id="17" name="16 Marcador de pie de página"/>
          <p:cNvSpPr>
            <a:spLocks noGrp="1"/>
          </p:cNvSpPr>
          <p:nvPr>
            <p:ph type="ftr" sz="quarter" idx="11"/>
          </p:nvPr>
        </p:nvSpPr>
        <p:spPr>
          <a:xfrm>
            <a:off x="1371600" y="5650704"/>
            <a:ext cx="5791200" cy="365125"/>
          </a:xfrm>
        </p:spPr>
        <p:txBody>
          <a:bodyPr tIns="0" bIns="0" anchor="b"/>
          <a:lstStyle>
            <a:lvl1pPr algn="r">
              <a:defRPr sz="1100"/>
            </a:lvl1pPr>
          </a:lstStyle>
          <a:p>
            <a:endParaRPr lang="es-ES"/>
          </a:p>
        </p:txBody>
      </p:sp>
      <p:sp>
        <p:nvSpPr>
          <p:cNvPr id="29" name="28 Marcador de número de diapositiva"/>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42066C49-BB38-423B-A882-7264DC1E331C}" type="slidenum">
              <a:rPr lang="es-ES" smtClean="0"/>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543A6D6E-BD63-4D55-B2BE-15FDF3C13D70}" type="datetimeFigureOut">
              <a:rPr lang="es-ES" smtClean="0"/>
              <a:t>08/11/2009</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42066C49-BB38-423B-A882-7264DC1E331C}" type="slidenum">
              <a:rPr lang="es-ES" smtClean="0"/>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781800" y="381000"/>
            <a:ext cx="1905000" cy="5486400"/>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381000"/>
            <a:ext cx="6248400" cy="5486400"/>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543A6D6E-BD63-4D55-B2BE-15FDF3C13D70}" type="datetimeFigureOut">
              <a:rPr lang="es-ES" smtClean="0"/>
              <a:t>08/11/2009</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42066C49-BB38-423B-A882-7264DC1E331C}" type="slidenum">
              <a:rPr lang="es-ES" smtClean="0"/>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267494"/>
            <a:ext cx="8229600" cy="1399032"/>
          </a:xfrm>
        </p:spPr>
        <p:txBody>
          <a:bodyPr/>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a:xfrm>
            <a:off x="457200" y="1882808"/>
            <a:ext cx="82296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a:xfrm>
            <a:off x="4791456" y="6480048"/>
            <a:ext cx="2133600" cy="301752"/>
          </a:xfrm>
        </p:spPr>
        <p:txBody>
          <a:bodyPr/>
          <a:lstStyle/>
          <a:p>
            <a:fld id="{543A6D6E-BD63-4D55-B2BE-15FDF3C13D70}" type="datetimeFigureOut">
              <a:rPr lang="es-ES" smtClean="0"/>
              <a:t>08/11/2009</a:t>
            </a:fld>
            <a:endParaRPr lang="es-ES"/>
          </a:p>
        </p:txBody>
      </p:sp>
      <p:sp>
        <p:nvSpPr>
          <p:cNvPr id="5" name="4 Marcador de pie de página"/>
          <p:cNvSpPr>
            <a:spLocks noGrp="1"/>
          </p:cNvSpPr>
          <p:nvPr>
            <p:ph type="ftr" sz="quarter" idx="11"/>
          </p:nvPr>
        </p:nvSpPr>
        <p:spPr>
          <a:xfrm>
            <a:off x="457200" y="6480969"/>
            <a:ext cx="4260056" cy="300831"/>
          </a:xfrm>
        </p:spPr>
        <p:txBody>
          <a:bodyPr/>
          <a:lstStyle/>
          <a:p>
            <a:endParaRPr lang="es-ES"/>
          </a:p>
        </p:txBody>
      </p:sp>
      <p:sp>
        <p:nvSpPr>
          <p:cNvPr id="6" name="5 Marcador de número de diapositiva"/>
          <p:cNvSpPr>
            <a:spLocks noGrp="1"/>
          </p:cNvSpPr>
          <p:nvPr>
            <p:ph type="sldNum" sz="quarter" idx="12"/>
          </p:nvPr>
        </p:nvSpPr>
        <p:spPr/>
        <p:txBody>
          <a:bodyPr/>
          <a:lstStyle/>
          <a:p>
            <a:fld id="{42066C49-BB38-423B-A882-7264DC1E331C}" type="slidenum">
              <a:rPr lang="es-ES" smtClean="0"/>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2">
        <a:schemeClr val="bg1"/>
      </p:bgRef>
    </p:bg>
    <p:spTree>
      <p:nvGrpSpPr>
        <p:cNvPr id="1" name=""/>
        <p:cNvGrpSpPr/>
        <p:nvPr/>
      </p:nvGrpSpPr>
      <p:grpSpPr>
        <a:xfrm>
          <a:off x="0" y="0"/>
          <a:ext cx="0" cy="0"/>
          <a:chOff x="0" y="0"/>
          <a:chExt cx="0" cy="0"/>
        </a:xfrm>
      </p:grpSpPr>
      <p:sp>
        <p:nvSpPr>
          <p:cNvPr id="9" name="8 Triángulo rectángulo"/>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7 Triángulo isósceles"/>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3 Marcador de fecha"/>
          <p:cNvSpPr>
            <a:spLocks noGrp="1"/>
          </p:cNvSpPr>
          <p:nvPr>
            <p:ph type="dt" sz="half" idx="10"/>
          </p:nvPr>
        </p:nvSpPr>
        <p:spPr>
          <a:xfrm>
            <a:off x="6955632" y="6477000"/>
            <a:ext cx="2133600" cy="304800"/>
          </a:xfrm>
        </p:spPr>
        <p:txBody>
          <a:bodyPr/>
          <a:lstStyle/>
          <a:p>
            <a:fld id="{543A6D6E-BD63-4D55-B2BE-15FDF3C13D70}" type="datetimeFigureOut">
              <a:rPr lang="es-ES" smtClean="0"/>
              <a:t>08/11/2009</a:t>
            </a:fld>
            <a:endParaRPr lang="es-ES"/>
          </a:p>
        </p:txBody>
      </p:sp>
      <p:sp>
        <p:nvSpPr>
          <p:cNvPr id="5" name="4 Marcador de pie de página"/>
          <p:cNvSpPr>
            <a:spLocks noGrp="1"/>
          </p:cNvSpPr>
          <p:nvPr>
            <p:ph type="ftr" sz="quarter" idx="11"/>
          </p:nvPr>
        </p:nvSpPr>
        <p:spPr>
          <a:xfrm>
            <a:off x="2619376" y="6480969"/>
            <a:ext cx="4260056" cy="300831"/>
          </a:xfrm>
        </p:spPr>
        <p:txBody>
          <a:bodyPr/>
          <a:lstStyle/>
          <a:p>
            <a:endParaRPr lang="es-ES"/>
          </a:p>
        </p:txBody>
      </p:sp>
      <p:sp>
        <p:nvSpPr>
          <p:cNvPr id="6" name="5 Marcador de número de diapositiva"/>
          <p:cNvSpPr>
            <a:spLocks noGrp="1"/>
          </p:cNvSpPr>
          <p:nvPr>
            <p:ph type="sldNum" sz="quarter" idx="12"/>
          </p:nvPr>
        </p:nvSpPr>
        <p:spPr>
          <a:xfrm>
            <a:off x="8451056" y="809624"/>
            <a:ext cx="502920" cy="300831"/>
          </a:xfrm>
        </p:spPr>
        <p:txBody>
          <a:bodyPr/>
          <a:lstStyle/>
          <a:p>
            <a:fld id="{42066C49-BB38-423B-A882-7264DC1E331C}" type="slidenum">
              <a:rPr lang="es-ES" smtClean="0"/>
              <a:t>‹Nº›</a:t>
            </a:fld>
            <a:endParaRPr lang="es-ES"/>
          </a:p>
        </p:txBody>
      </p:sp>
      <p:cxnSp>
        <p:nvCxnSpPr>
          <p:cNvPr id="11" name="10 Conector recto"/>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9 Conector recto"/>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1 Título"/>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marL="0" algn="l">
              <a:defRPr/>
            </a:lvl1pPr>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a:xfrm>
            <a:off x="4791456" y="6480969"/>
            <a:ext cx="2133600" cy="301752"/>
          </a:xfrm>
        </p:spPr>
        <p:txBody>
          <a:bodyPr/>
          <a:lstStyle/>
          <a:p>
            <a:fld id="{543A6D6E-BD63-4D55-B2BE-15FDF3C13D70}" type="datetimeFigureOut">
              <a:rPr lang="es-ES" smtClean="0"/>
              <a:t>08/11/2009</a:t>
            </a:fld>
            <a:endParaRPr lang="es-ES"/>
          </a:p>
        </p:txBody>
      </p:sp>
      <p:sp>
        <p:nvSpPr>
          <p:cNvPr id="6" name="5 Marcador de pie de página"/>
          <p:cNvSpPr>
            <a:spLocks noGrp="1"/>
          </p:cNvSpPr>
          <p:nvPr>
            <p:ph type="ftr" sz="quarter" idx="11"/>
          </p:nvPr>
        </p:nvSpPr>
        <p:spPr>
          <a:xfrm>
            <a:off x="457200" y="6480969"/>
            <a:ext cx="4260056" cy="301752"/>
          </a:xfrm>
        </p:spPr>
        <p:txBody>
          <a:bodyPr/>
          <a:lstStyle/>
          <a:p>
            <a:endParaRPr lang="es-ES"/>
          </a:p>
        </p:txBody>
      </p:sp>
      <p:sp>
        <p:nvSpPr>
          <p:cNvPr id="7" name="6 Marcador de número de diapositiva"/>
          <p:cNvSpPr>
            <a:spLocks noGrp="1"/>
          </p:cNvSpPr>
          <p:nvPr>
            <p:ph type="sldNum" sz="quarter" idx="12"/>
          </p:nvPr>
        </p:nvSpPr>
        <p:spPr>
          <a:xfrm>
            <a:off x="7589520" y="6480969"/>
            <a:ext cx="502920" cy="301752"/>
          </a:xfrm>
        </p:spPr>
        <p:txBody>
          <a:bodyPr/>
          <a:lstStyle/>
          <a:p>
            <a:fld id="{42066C49-BB38-423B-A882-7264DC1E331C}" type="slidenum">
              <a:rPr lang="es-ES" smtClean="0"/>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bg>
      <p:bgRef idx="1002">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a:xfrm>
            <a:off x="4791456" y="6480969"/>
            <a:ext cx="2130552" cy="301752"/>
          </a:xfrm>
        </p:spPr>
        <p:txBody>
          <a:bodyPr/>
          <a:lstStyle/>
          <a:p>
            <a:fld id="{543A6D6E-BD63-4D55-B2BE-15FDF3C13D70}" type="datetimeFigureOut">
              <a:rPr lang="es-ES" smtClean="0"/>
              <a:t>08/11/2009</a:t>
            </a:fld>
            <a:endParaRPr lang="es-ES"/>
          </a:p>
        </p:txBody>
      </p:sp>
      <p:sp>
        <p:nvSpPr>
          <p:cNvPr id="8" name="7 Marcador de pie de página"/>
          <p:cNvSpPr>
            <a:spLocks noGrp="1"/>
          </p:cNvSpPr>
          <p:nvPr>
            <p:ph type="ftr" sz="quarter" idx="11"/>
          </p:nvPr>
        </p:nvSpPr>
        <p:spPr>
          <a:xfrm>
            <a:off x="457200" y="6480969"/>
            <a:ext cx="4261104" cy="301752"/>
          </a:xfrm>
        </p:spPr>
        <p:txBody>
          <a:bodyPr/>
          <a:lstStyle/>
          <a:p>
            <a:endParaRPr lang="es-ES"/>
          </a:p>
        </p:txBody>
      </p:sp>
      <p:sp>
        <p:nvSpPr>
          <p:cNvPr id="9" name="8 Marcador de número de diapositiva"/>
          <p:cNvSpPr>
            <a:spLocks noGrp="1"/>
          </p:cNvSpPr>
          <p:nvPr>
            <p:ph type="sldNum" sz="quarter" idx="12"/>
          </p:nvPr>
        </p:nvSpPr>
        <p:spPr>
          <a:xfrm>
            <a:off x="7589520" y="6483096"/>
            <a:ext cx="502920" cy="301752"/>
          </a:xfrm>
        </p:spPr>
        <p:txBody>
          <a:bodyPr/>
          <a:lstStyle>
            <a:lvl1pPr algn="ctr">
              <a:defRPr/>
            </a:lvl1pPr>
          </a:lstStyle>
          <a:p>
            <a:fld id="{42066C49-BB38-423B-A882-7264DC1E331C}" type="slidenum">
              <a:rPr lang="es-ES" smtClean="0"/>
              <a:t>‹Nº›</a:t>
            </a:fld>
            <a:endParaRPr lang="es-ES"/>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b="0"/>
            </a:lvl1p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543A6D6E-BD63-4D55-B2BE-15FDF3C13D70}" type="datetimeFigureOut">
              <a:rPr lang="es-ES" smtClean="0"/>
              <a:t>08/11/2009</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42066C49-BB38-423B-A882-7264DC1E331C}" type="slidenum">
              <a:rPr lang="es-ES" smtClean="0"/>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a:xfrm>
            <a:off x="4791456" y="6480969"/>
            <a:ext cx="2133600" cy="301752"/>
          </a:xfrm>
        </p:spPr>
        <p:txBody>
          <a:bodyPr/>
          <a:lstStyle/>
          <a:p>
            <a:fld id="{543A6D6E-BD63-4D55-B2BE-15FDF3C13D70}" type="datetimeFigureOut">
              <a:rPr lang="es-ES" smtClean="0"/>
              <a:t>08/11/2009</a:t>
            </a:fld>
            <a:endParaRPr lang="es-ES"/>
          </a:p>
        </p:txBody>
      </p:sp>
      <p:sp>
        <p:nvSpPr>
          <p:cNvPr id="3" name="2 Marcador de pie de página"/>
          <p:cNvSpPr>
            <a:spLocks noGrp="1"/>
          </p:cNvSpPr>
          <p:nvPr>
            <p:ph type="ftr" sz="quarter" idx="11"/>
          </p:nvPr>
        </p:nvSpPr>
        <p:spPr>
          <a:xfrm>
            <a:off x="457200" y="6481890"/>
            <a:ext cx="4260056" cy="300831"/>
          </a:xfrm>
        </p:spPr>
        <p:txBody>
          <a:bodyPr/>
          <a:lstStyle/>
          <a:p>
            <a:endParaRPr lang="es-ES"/>
          </a:p>
        </p:txBody>
      </p:sp>
      <p:sp>
        <p:nvSpPr>
          <p:cNvPr id="4" name="3 Marcador de número de diapositiva"/>
          <p:cNvSpPr>
            <a:spLocks noGrp="1"/>
          </p:cNvSpPr>
          <p:nvPr>
            <p:ph type="sldNum" sz="quarter" idx="12"/>
          </p:nvPr>
        </p:nvSpPr>
        <p:spPr>
          <a:xfrm>
            <a:off x="7589520" y="6480969"/>
            <a:ext cx="502920" cy="301752"/>
          </a:xfrm>
        </p:spPr>
        <p:txBody>
          <a:bodyPr/>
          <a:lstStyle/>
          <a:p>
            <a:fld id="{42066C49-BB38-423B-A882-7264DC1E331C}" type="slidenum">
              <a:rPr lang="es-ES" smtClean="0"/>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2">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a:xfrm>
            <a:off x="6278976" y="6556248"/>
            <a:ext cx="2133600" cy="301752"/>
          </a:xfrm>
        </p:spPr>
        <p:txBody>
          <a:bodyPr/>
          <a:lstStyle>
            <a:lvl1pPr>
              <a:defRPr sz="900"/>
            </a:lvl1pPr>
          </a:lstStyle>
          <a:p>
            <a:fld id="{543A6D6E-BD63-4D55-B2BE-15FDF3C13D70}" type="datetimeFigureOut">
              <a:rPr lang="es-ES" smtClean="0"/>
              <a:t>08/11/2009</a:t>
            </a:fld>
            <a:endParaRPr lang="es-ES"/>
          </a:p>
        </p:txBody>
      </p:sp>
      <p:sp>
        <p:nvSpPr>
          <p:cNvPr id="6" name="5 Marcador de pie de página"/>
          <p:cNvSpPr>
            <a:spLocks noGrp="1"/>
          </p:cNvSpPr>
          <p:nvPr>
            <p:ph type="ftr" sz="quarter" idx="11"/>
          </p:nvPr>
        </p:nvSpPr>
        <p:spPr>
          <a:xfrm>
            <a:off x="1135856" y="6556248"/>
            <a:ext cx="5143120" cy="301752"/>
          </a:xfrm>
        </p:spPr>
        <p:txBody>
          <a:bodyPr/>
          <a:lstStyle>
            <a:lvl1pPr>
              <a:defRPr sz="900"/>
            </a:lvl1pPr>
          </a:lstStyle>
          <a:p>
            <a:endParaRPr lang="es-ES"/>
          </a:p>
        </p:txBody>
      </p:sp>
      <p:sp>
        <p:nvSpPr>
          <p:cNvPr id="7" name="6 Marcador de número de diapositiva"/>
          <p:cNvSpPr>
            <a:spLocks noGrp="1"/>
          </p:cNvSpPr>
          <p:nvPr>
            <p:ph type="sldNum" sz="quarter" idx="12"/>
          </p:nvPr>
        </p:nvSpPr>
        <p:spPr>
          <a:xfrm>
            <a:off x="8410576" y="6556248"/>
            <a:ext cx="502920" cy="301752"/>
          </a:xfrm>
        </p:spPr>
        <p:txBody>
          <a:bodyPr/>
          <a:lstStyle>
            <a:lvl1pPr>
              <a:defRPr sz="900"/>
            </a:lvl1pPr>
          </a:lstStyle>
          <a:p>
            <a:fld id="{42066C49-BB38-423B-A882-7264DC1E331C}" type="slidenum">
              <a:rPr lang="es-ES" smtClean="0"/>
              <a:t>‹Nº›</a:t>
            </a:fld>
            <a:endParaRPr lang="es-ES"/>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Ref idx="1002">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es-ES" smtClean="0"/>
              <a:t>Haga clic en el icono para agregar una imagen</a:t>
            </a:r>
            <a:endParaRPr kumimoji="0" lang="en-US" dirty="0"/>
          </a:p>
        </p:txBody>
      </p:sp>
      <p:sp>
        <p:nvSpPr>
          <p:cNvPr id="4" name="3 Marcador de texto"/>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a:xfrm>
            <a:off x="6108192" y="6556248"/>
            <a:ext cx="2103120" cy="301752"/>
          </a:xfrm>
        </p:spPr>
        <p:txBody>
          <a:bodyPr/>
          <a:lstStyle>
            <a:lvl1pPr>
              <a:defRPr sz="900"/>
            </a:lvl1pPr>
          </a:lstStyle>
          <a:p>
            <a:fld id="{543A6D6E-BD63-4D55-B2BE-15FDF3C13D70}" type="datetimeFigureOut">
              <a:rPr lang="es-ES" smtClean="0"/>
              <a:t>08/11/2009</a:t>
            </a:fld>
            <a:endParaRPr lang="es-ES"/>
          </a:p>
        </p:txBody>
      </p:sp>
      <p:sp>
        <p:nvSpPr>
          <p:cNvPr id="6" name="5 Marcador de pie de página"/>
          <p:cNvSpPr>
            <a:spLocks noGrp="1"/>
          </p:cNvSpPr>
          <p:nvPr>
            <p:ph type="ftr" sz="quarter" idx="11"/>
          </p:nvPr>
        </p:nvSpPr>
        <p:spPr>
          <a:xfrm>
            <a:off x="1170432" y="6557169"/>
            <a:ext cx="4948072" cy="301752"/>
          </a:xfrm>
        </p:spPr>
        <p:txBody>
          <a:bodyPr/>
          <a:lstStyle>
            <a:lvl1pPr>
              <a:defRPr sz="900"/>
            </a:lvl1pPr>
          </a:lstStyle>
          <a:p>
            <a:endParaRPr lang="es-ES"/>
          </a:p>
        </p:txBody>
      </p:sp>
      <p:sp>
        <p:nvSpPr>
          <p:cNvPr id="7" name="6 Marcador de número de diapositiva"/>
          <p:cNvSpPr>
            <a:spLocks noGrp="1"/>
          </p:cNvSpPr>
          <p:nvPr>
            <p:ph type="sldNum" sz="quarter" idx="12"/>
          </p:nvPr>
        </p:nvSpPr>
        <p:spPr>
          <a:xfrm>
            <a:off x="8217192" y="6556248"/>
            <a:ext cx="365760" cy="301752"/>
          </a:xfrm>
        </p:spPr>
        <p:txBody>
          <a:bodyPr/>
          <a:lstStyle>
            <a:lvl1pPr algn="ctr">
              <a:defRPr sz="900"/>
            </a:lvl1pPr>
          </a:lstStyle>
          <a:p>
            <a:fld id="{42066C49-BB38-423B-A882-7264DC1E331C}" type="slidenum">
              <a:rPr lang="es-ES" smtClean="0"/>
              <a:t>‹Nº›</a:t>
            </a:fld>
            <a:endParaRPr lang="es-E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10 Triángulo rectángulo"/>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7 Conector recto"/>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8 Conector recto"/>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21 Marcador de título"/>
          <p:cNvSpPr>
            <a:spLocks noGrp="1"/>
          </p:cNvSpPr>
          <p:nvPr>
            <p:ph type="title"/>
          </p:nvPr>
        </p:nvSpPr>
        <p:spPr>
          <a:xfrm>
            <a:off x="457200" y="267494"/>
            <a:ext cx="8229600" cy="1399032"/>
          </a:xfrm>
          <a:prstGeom prst="rect">
            <a:avLst/>
          </a:prstGeom>
        </p:spPr>
        <p:txBody>
          <a:bodyPr vert="horz" anchor="ctr">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543A6D6E-BD63-4D55-B2BE-15FDF3C13D70}" type="datetimeFigureOut">
              <a:rPr lang="es-ES" smtClean="0"/>
              <a:t>08/11/2009</a:t>
            </a:fld>
            <a:endParaRPr lang="es-ES"/>
          </a:p>
        </p:txBody>
      </p:sp>
      <p:sp>
        <p:nvSpPr>
          <p:cNvPr id="3" name="2 Marcador de pie de página"/>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es-ES"/>
          </a:p>
        </p:txBody>
      </p:sp>
      <p:sp>
        <p:nvSpPr>
          <p:cNvPr id="23" name="22 Marcador de número de diapositiva"/>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42066C49-BB38-423B-A882-7264DC1E331C}" type="slidenum">
              <a:rPr lang="es-ES" smtClean="0"/>
              <a:t>‹Nº›</a:t>
            </a:fld>
            <a:endParaRPr lang="es-E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senado.gov.br/sf/senado/portaldoservidor/jornal/jornal94/Imagens/Vitaminas&amp;Vitaminas2.jpg"/>
          <p:cNvPicPr>
            <a:picLocks noChangeAspect="1" noChangeArrowheads="1"/>
          </p:cNvPicPr>
          <p:nvPr/>
        </p:nvPicPr>
        <p:blipFill>
          <a:blip r:embed="rId2"/>
          <a:srcRect/>
          <a:stretch>
            <a:fillRect/>
          </a:stretch>
        </p:blipFill>
        <p:spPr bwMode="auto">
          <a:xfrm>
            <a:off x="194386" y="0"/>
            <a:ext cx="4734771" cy="6858000"/>
          </a:xfrm>
          <a:prstGeom prst="rect">
            <a:avLst/>
          </a:prstGeom>
          <a:noFill/>
        </p:spPr>
      </p:pic>
      <p:pic>
        <p:nvPicPr>
          <p:cNvPr id="1028" name="Picture 4" descr="http://www.zonalatina.cl/wp-content/uploads/2009/02/vitaminas-d.jpg"/>
          <p:cNvPicPr>
            <a:picLocks noChangeAspect="1" noChangeArrowheads="1"/>
          </p:cNvPicPr>
          <p:nvPr/>
        </p:nvPicPr>
        <p:blipFill>
          <a:blip r:embed="rId3"/>
          <a:srcRect/>
          <a:stretch>
            <a:fillRect/>
          </a:stretch>
        </p:blipFill>
        <p:spPr bwMode="auto">
          <a:xfrm>
            <a:off x="4429124" y="0"/>
            <a:ext cx="4714876" cy="6858000"/>
          </a:xfrm>
          <a:prstGeom prst="rect">
            <a:avLst/>
          </a:prstGeom>
          <a:noFill/>
        </p:spPr>
      </p:pic>
      <p:sp>
        <p:nvSpPr>
          <p:cNvPr id="6" name="5 Título"/>
          <p:cNvSpPr>
            <a:spLocks noGrp="1"/>
          </p:cNvSpPr>
          <p:nvPr>
            <p:ph type="ctrTitle"/>
          </p:nvPr>
        </p:nvSpPr>
        <p:spPr/>
        <p:txBody>
          <a:bodyPr>
            <a:normAutofit/>
          </a:bodyPr>
          <a:lstStyle/>
          <a:p>
            <a:r>
              <a:rPr lang="es-ES" sz="6600" dirty="0" smtClean="0">
                <a:solidFill>
                  <a:srgbClr val="FF0000"/>
                </a:solidFill>
                <a:latin typeface="Algerian" pitchFamily="82" charset="0"/>
              </a:rPr>
              <a:t>VITAMINAS</a:t>
            </a:r>
            <a:endParaRPr lang="es-ES" sz="6600" dirty="0">
              <a:solidFill>
                <a:srgbClr val="FF0000"/>
              </a:solidFill>
              <a:latin typeface="Algerian" pitchFamily="82"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214282" y="1"/>
            <a:ext cx="3857652" cy="928670"/>
          </a:xfrm>
          <a:noFill/>
        </p:spPr>
        <p:txBody>
          <a:bodyPr/>
          <a:lstStyle/>
          <a:p>
            <a:r>
              <a:rPr lang="es-ES" dirty="0" smtClean="0">
                <a:latin typeface="Arial" pitchFamily="34" charset="0"/>
                <a:cs typeface="Arial" pitchFamily="34" charset="0"/>
              </a:rPr>
              <a:t>VITAMINAS</a:t>
            </a:r>
            <a:endParaRPr lang="es-ES" dirty="0">
              <a:latin typeface="Arial" pitchFamily="34" charset="0"/>
              <a:cs typeface="Arial" pitchFamily="34" charset="0"/>
            </a:endParaRPr>
          </a:p>
        </p:txBody>
      </p:sp>
      <p:sp>
        <p:nvSpPr>
          <p:cNvPr id="3" name="2 Subtítulo"/>
          <p:cNvSpPr>
            <a:spLocks noGrp="1"/>
          </p:cNvSpPr>
          <p:nvPr>
            <p:ph type="subTitle" idx="1"/>
          </p:nvPr>
        </p:nvSpPr>
        <p:spPr>
          <a:xfrm>
            <a:off x="0" y="714356"/>
            <a:ext cx="8572560" cy="6143644"/>
          </a:xfrm>
          <a:noFill/>
        </p:spPr>
        <p:txBody>
          <a:bodyPr>
            <a:noAutofit/>
          </a:bodyPr>
          <a:lstStyle/>
          <a:p>
            <a:pPr algn="l"/>
            <a:r>
              <a:rPr lang="es-ES" sz="3600" b="1" dirty="0" smtClean="0">
                <a:solidFill>
                  <a:schemeClr val="tx1"/>
                </a:solidFill>
                <a:latin typeface="Arial Narrow" pitchFamily="34" charset="0"/>
                <a:cs typeface="Arial" pitchFamily="34" charset="0"/>
              </a:rPr>
              <a:t>son compuestos heterogéneos imprescindibles para la vida, que al ingerirlas de forma equilibrada y en dosis esenciales puede ser trascendental para promover el correcto funcionamiento fisiológico. La gran mayoría de las vitaminas esenciales no pueden ser sintetizadas (elaboradas) por el organismo, por lo que éste no puede obtenerlos más que a través de la ingesta equilibrada de vitaminas contenida en los alimentos naturales</a:t>
            </a:r>
            <a:r>
              <a:rPr lang="es-ES" sz="3600" dirty="0" smtClean="0">
                <a:solidFill>
                  <a:schemeClr val="tx1"/>
                </a:solidFill>
                <a:latin typeface="Arial Narrow" pitchFamily="34" charset="0"/>
              </a:rPr>
              <a:t>.</a:t>
            </a:r>
            <a:endParaRPr lang="es-ES" sz="3600" dirty="0">
              <a:solidFill>
                <a:schemeClr val="tx1"/>
              </a:solidFill>
              <a:latin typeface="Arial Narrow"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b="1" dirty="0" smtClean="0"/>
              <a:t>Clasificación de las </a:t>
            </a:r>
            <a:r>
              <a:rPr lang="es-ES" sz="4400" b="1" dirty="0" smtClean="0">
                <a:latin typeface="Arial" pitchFamily="34" charset="0"/>
                <a:cs typeface="Arial" pitchFamily="34" charset="0"/>
              </a:rPr>
              <a:t>vitaminas</a:t>
            </a:r>
            <a:endParaRPr lang="es-ES" sz="4400" dirty="0">
              <a:latin typeface="Arial" pitchFamily="34" charset="0"/>
              <a:cs typeface="Arial" pitchFamily="34" charset="0"/>
            </a:endParaRPr>
          </a:p>
        </p:txBody>
      </p:sp>
      <p:sp>
        <p:nvSpPr>
          <p:cNvPr id="3" name="2 Marcador de contenido"/>
          <p:cNvSpPr>
            <a:spLocks noGrp="1"/>
          </p:cNvSpPr>
          <p:nvPr>
            <p:ph idx="1"/>
          </p:nvPr>
        </p:nvSpPr>
        <p:spPr/>
        <p:txBody>
          <a:bodyPr>
            <a:normAutofit/>
          </a:bodyPr>
          <a:lstStyle/>
          <a:p>
            <a:r>
              <a:rPr lang="es-ES" sz="3600" dirty="0" smtClean="0">
                <a:latin typeface="Arial Narrow" pitchFamily="34" charset="0"/>
              </a:rPr>
              <a:t>Las vitaminas se suelen clasificar según su solubilidad: si lo son en agua </a:t>
            </a:r>
            <a:r>
              <a:rPr lang="es-ES" sz="3600" i="1" dirty="0" smtClean="0">
                <a:latin typeface="Arial Narrow" pitchFamily="34" charset="0"/>
              </a:rPr>
              <a:t>hidrosolubles</a:t>
            </a:r>
            <a:r>
              <a:rPr lang="es-ES" sz="3600" dirty="0" smtClean="0">
                <a:latin typeface="Arial Narrow" pitchFamily="34" charset="0"/>
              </a:rPr>
              <a:t> o si lo son en lípidos </a:t>
            </a:r>
            <a:r>
              <a:rPr lang="es-ES" sz="3600" i="1" dirty="0" smtClean="0">
                <a:latin typeface="Arial Narrow" pitchFamily="34" charset="0"/>
              </a:rPr>
              <a:t>liposolubles</a:t>
            </a:r>
            <a:r>
              <a:rPr lang="es-ES" sz="3600" dirty="0" smtClean="0">
                <a:latin typeface="Arial Narrow" pitchFamily="34" charset="0"/>
              </a:rPr>
              <a:t>. En los seres humanos hay 13 vitaminas, 9 hidrosolubles (8 del complejo B y la vitamina C) y 4 liposolubles (A, D, E y K) .</a:t>
            </a:r>
            <a:endParaRPr lang="es-ES" sz="3600" dirty="0">
              <a:latin typeface="Arial Narrow"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sz="4400" b="1" dirty="0" smtClean="0">
                <a:latin typeface="Arial" pitchFamily="34" charset="0"/>
                <a:cs typeface="Arial" pitchFamily="34" charset="0"/>
              </a:rPr>
              <a:t>Funciones</a:t>
            </a:r>
            <a:endParaRPr lang="es-ES" sz="4400" dirty="0">
              <a:latin typeface="Arial" pitchFamily="34" charset="0"/>
              <a:cs typeface="Arial" pitchFamily="34" charset="0"/>
            </a:endParaRPr>
          </a:p>
        </p:txBody>
      </p:sp>
      <p:sp>
        <p:nvSpPr>
          <p:cNvPr id="3" name="2 Marcador de contenido"/>
          <p:cNvSpPr>
            <a:spLocks noGrp="1"/>
          </p:cNvSpPr>
          <p:nvPr>
            <p:ph idx="1"/>
          </p:nvPr>
        </p:nvSpPr>
        <p:spPr/>
        <p:txBody>
          <a:bodyPr>
            <a:normAutofit fontScale="62500" lnSpcReduction="20000"/>
          </a:bodyPr>
          <a:lstStyle/>
          <a:p>
            <a:r>
              <a:rPr lang="es-ES" sz="4200" dirty="0" smtClean="0">
                <a:latin typeface="Arial Narrow" pitchFamily="34" charset="0"/>
              </a:rPr>
              <a:t>Las vitaminas son moléculas orgánicas cuya ausencia provoca enfermedades llamadas avitaminosis, como el escorbuto. Puesto que el organismo no es capaz de sintetizarlas debe adquirirlas junto con los alimentos. Una dieta en la que falte alguna de ellas provocará trastornos metabólicos, enfermedades, e incluso la muerte. </a:t>
            </a:r>
          </a:p>
          <a:p>
            <a:r>
              <a:rPr lang="es-ES" sz="4200" dirty="0" smtClean="0">
                <a:latin typeface="Arial Narrow" pitchFamily="34" charset="0"/>
              </a:rPr>
              <a:t>Las vitaminas son coenzimas. </a:t>
            </a:r>
          </a:p>
          <a:p>
            <a:r>
              <a:rPr lang="es-ES" sz="4200" dirty="0" smtClean="0">
                <a:latin typeface="Arial Narrow" pitchFamily="34" charset="0"/>
              </a:rPr>
              <a:t>Las vitaminas también actúan como sustancias antioxidantes, que previenen distintos tipos de cáncer. Así por ejemplo la vitamina E, parece que tomada en los alimentos que la contienen, previene del cáncer de próstata. </a:t>
            </a:r>
          </a:p>
          <a:p>
            <a:endParaRPr lang="es-E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r>
              <a:rPr lang="es-ES" sz="4400" b="1" dirty="0" smtClean="0">
                <a:latin typeface="Arial" pitchFamily="34" charset="0"/>
                <a:cs typeface="Arial" pitchFamily="34" charset="0"/>
              </a:rPr>
              <a:t>Hipervitaminosis y toxicidad de las vitaminas</a:t>
            </a:r>
            <a:endParaRPr lang="es-ES" sz="4400" dirty="0">
              <a:latin typeface="Arial" pitchFamily="34" charset="0"/>
              <a:cs typeface="Arial" pitchFamily="34" charset="0"/>
            </a:endParaRPr>
          </a:p>
        </p:txBody>
      </p:sp>
      <p:sp>
        <p:nvSpPr>
          <p:cNvPr id="3" name="2 Marcador de contenido"/>
          <p:cNvSpPr>
            <a:spLocks noGrp="1"/>
          </p:cNvSpPr>
          <p:nvPr>
            <p:ph idx="1"/>
          </p:nvPr>
        </p:nvSpPr>
        <p:spPr/>
        <p:txBody>
          <a:bodyPr>
            <a:normAutofit fontScale="55000" lnSpcReduction="20000"/>
          </a:bodyPr>
          <a:lstStyle/>
          <a:p>
            <a:r>
              <a:rPr lang="es-ES" sz="5100" dirty="0" smtClean="0">
                <a:latin typeface="Arial Narrow" pitchFamily="34" charset="0"/>
              </a:rPr>
              <a:t>Las vitaminas aunque son esenciales, pueden ser tóxicas en grandes cantidades. Unas son muy tóxicas y otras son inocuas incluso en cantidades muy altas.</a:t>
            </a:r>
            <a:br>
              <a:rPr lang="es-ES" sz="5100" dirty="0" smtClean="0">
                <a:latin typeface="Arial Narrow" pitchFamily="34" charset="0"/>
              </a:rPr>
            </a:br>
            <a:r>
              <a:rPr lang="es-ES" sz="5100" dirty="0" smtClean="0">
                <a:latin typeface="Arial Narrow" pitchFamily="34" charset="0"/>
              </a:rPr>
              <a:t>La toxicidad puede variar según la forma de aplicar las dosis. Como ejemplo, la vitamina D se administra en cantidades suficientemente altas como para cubrir las necesidades para 6 meses; sin embargo, no se podría hacer lo mismo con vitamina B3 o B6, porque seria muy tóxica.</a:t>
            </a:r>
            <a:br>
              <a:rPr lang="es-ES" sz="5100" dirty="0" smtClean="0">
                <a:latin typeface="Arial Narrow" pitchFamily="34" charset="0"/>
              </a:rPr>
            </a:br>
            <a:r>
              <a:rPr lang="es-ES" sz="5100" dirty="0" smtClean="0">
                <a:latin typeface="Arial Narrow" pitchFamily="34" charset="0"/>
              </a:rPr>
              <a:t>Otro ejemplo es el que la suplementación con vitaminas hidrosolubles a largo plazo, se tolera mejor debido a que los excedentes se eliminan más fácilmente por la orina.</a:t>
            </a:r>
            <a:r>
              <a:rPr lang="es-ES" sz="3900" dirty="0" smtClean="0">
                <a:latin typeface="Arial Narrow" pitchFamily="34" charset="0"/>
              </a:rPr>
              <a:t/>
            </a:r>
            <a:br>
              <a:rPr lang="es-ES" sz="3900" dirty="0" smtClean="0">
                <a:latin typeface="Arial Narrow" pitchFamily="34" charset="0"/>
              </a:rPr>
            </a:br>
            <a:endParaRPr lang="es-ES" sz="3900" dirty="0" smtClean="0">
              <a:latin typeface="Arial Narrow" pitchFamily="34" charset="0"/>
            </a:endParaRPr>
          </a:p>
          <a:p>
            <a:endParaRPr lang="es-E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357166"/>
            <a:ext cx="8329642" cy="5143537"/>
          </a:xfrm>
        </p:spPr>
        <p:txBody>
          <a:bodyPr>
            <a:normAutofit fontScale="92500" lnSpcReduction="20000"/>
          </a:bodyPr>
          <a:lstStyle/>
          <a:p>
            <a:pPr lvl="8" algn="ctr">
              <a:buNone/>
            </a:pPr>
            <a:endParaRPr lang="es-ES" sz="2800" dirty="0" smtClean="0"/>
          </a:p>
          <a:p>
            <a:r>
              <a:rPr lang="es-ES" sz="3600" dirty="0" smtClean="0">
                <a:latin typeface="Arial Narrow" pitchFamily="34" charset="0"/>
              </a:rPr>
              <a:t>Las vitaminas más tóxicas son la D, y la A, también lo puede ser la vitamina B3.</a:t>
            </a:r>
            <a:br>
              <a:rPr lang="es-ES" sz="3600" dirty="0" smtClean="0">
                <a:latin typeface="Arial Narrow" pitchFamily="34" charset="0"/>
              </a:rPr>
            </a:br>
            <a:r>
              <a:rPr lang="es-ES" sz="3600" dirty="0" smtClean="0">
                <a:latin typeface="Arial Narrow" pitchFamily="34" charset="0"/>
              </a:rPr>
              <a:t>Otras vitaminas, sin embargo, son muy poco tóxicas o prácticamente inocuas.</a:t>
            </a:r>
            <a:br>
              <a:rPr lang="es-ES" sz="3600" dirty="0" smtClean="0">
                <a:latin typeface="Arial Narrow" pitchFamily="34" charset="0"/>
              </a:rPr>
            </a:br>
            <a:r>
              <a:rPr lang="es-ES" sz="3600" dirty="0" smtClean="0">
                <a:latin typeface="Arial Narrow" pitchFamily="34" charset="0"/>
              </a:rPr>
              <a:t>La B12 no posee toxicidad incluso con dosis muy altas. A la taminia le ocurre parecido, sin embargo con dosis muy altas y durante mucho tiempo puede provocar problemas de tiroides. En el caso de la vitamina E, sólo es tóxica con suplementos específicos de vitamina E y con dosis muy elevadas.</a:t>
            </a:r>
            <a:endParaRPr lang="es-ES" sz="3600" dirty="0">
              <a:latin typeface="Arial Narrow"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a:xfrm>
            <a:off x="500034" y="0"/>
            <a:ext cx="8186766" cy="2214554"/>
          </a:xfrm>
        </p:spPr>
        <p:txBody>
          <a:bodyPr>
            <a:normAutofit fontScale="90000"/>
          </a:bodyPr>
          <a:lstStyle/>
          <a:p>
            <a:r>
              <a:rPr lang="es-ES" sz="4900" b="1" dirty="0" smtClean="0">
                <a:latin typeface="Arial" pitchFamily="34" charset="0"/>
                <a:cs typeface="Arial" pitchFamily="34" charset="0"/>
              </a:rPr>
              <a:t>Recomendaciones para evitar deficiencias de vitaminas</a:t>
            </a:r>
            <a:r>
              <a:rPr lang="es-ES" b="1" dirty="0" smtClean="0"/>
              <a:t/>
            </a:r>
            <a:br>
              <a:rPr lang="es-ES" b="1" dirty="0" smtClean="0"/>
            </a:br>
            <a:endParaRPr lang="es-ES" dirty="0"/>
          </a:p>
        </p:txBody>
      </p:sp>
      <p:sp>
        <p:nvSpPr>
          <p:cNvPr id="3" name="2 Marcador de contenido"/>
          <p:cNvSpPr>
            <a:spLocks noGrp="1"/>
          </p:cNvSpPr>
          <p:nvPr>
            <p:ph idx="1"/>
          </p:nvPr>
        </p:nvSpPr>
        <p:spPr/>
        <p:txBody>
          <a:bodyPr>
            <a:normAutofit fontScale="55000" lnSpcReduction="20000"/>
          </a:bodyPr>
          <a:lstStyle/>
          <a:p>
            <a:r>
              <a:rPr lang="es-ES" sz="4600" dirty="0" smtClean="0">
                <a:latin typeface="Arial Narrow" pitchFamily="34" charset="0"/>
              </a:rPr>
              <a:t>Hay que evitar los procesos que produzcan pérdidas de vitaminas en exceso:</a:t>
            </a:r>
          </a:p>
          <a:p>
            <a:r>
              <a:rPr lang="es-ES" sz="4600" dirty="0" smtClean="0">
                <a:latin typeface="Arial Narrow" pitchFamily="34" charset="0"/>
              </a:rPr>
              <a:t>Hay que evitar cocinar los alimentos en exceso. A mucha temperatura o durante mucho tiempo. </a:t>
            </a:r>
          </a:p>
          <a:p>
            <a:r>
              <a:rPr lang="es-ES" sz="4600" dirty="0" smtClean="0">
                <a:latin typeface="Arial Narrow" pitchFamily="34" charset="0"/>
              </a:rPr>
              <a:t>Echar los alimentos que se vayan a cocer, en el agua ya hirviendo, en vez de llevar el agua a ebullición con ellos dentro. </a:t>
            </a:r>
          </a:p>
          <a:p>
            <a:r>
              <a:rPr lang="es-ES" sz="4600" dirty="0" smtClean="0">
                <a:latin typeface="Arial Narrow" pitchFamily="34" charset="0"/>
              </a:rPr>
              <a:t>Evitar que los alimentos estén preparados (cocinados, troceados o exprimidos), mucho tiempo antes de comerlos. </a:t>
            </a:r>
          </a:p>
          <a:p>
            <a:r>
              <a:rPr lang="es-ES" sz="4600" dirty="0" smtClean="0">
                <a:latin typeface="Arial Narrow" pitchFamily="34" charset="0"/>
              </a:rPr>
              <a:t>La piel de las frutas o la cáscara de los cereales contiene muchas vitaminas, por lo que no es conveniente quitarla. </a:t>
            </a:r>
          </a:p>
          <a:p>
            <a:r>
              <a:rPr lang="es-ES" sz="4600" dirty="0" smtClean="0">
                <a:latin typeface="Arial Narrow" pitchFamily="34" charset="0"/>
              </a:rPr>
              <a:t>Elegir bien los alimentos a la hora de comprarlos, una mejor calidad redunda en un mayor valor nutritivo</a:t>
            </a:r>
            <a:r>
              <a:rPr lang="es-ES" dirty="0" smtClean="0"/>
              <a:t>. </a:t>
            </a:r>
          </a:p>
          <a:p>
            <a:endParaRPr lang="es-E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ío">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Brío">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Brío">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32</TotalTime>
  <Words>405</Words>
  <Application>Microsoft Office PowerPoint</Application>
  <PresentationFormat>Presentación en pantalla (4:3)</PresentationFormat>
  <Paragraphs>20</Paragraphs>
  <Slides>7</Slides>
  <Notes>0</Notes>
  <HiddenSlides>0</HiddenSlides>
  <MMClips>0</MMClips>
  <ScaleCrop>false</ScaleCrop>
  <HeadingPairs>
    <vt:vector size="4" baseType="variant">
      <vt:variant>
        <vt:lpstr>Tema</vt:lpstr>
      </vt:variant>
      <vt:variant>
        <vt:i4>1</vt:i4>
      </vt:variant>
      <vt:variant>
        <vt:lpstr>Títulos de diapositiva</vt:lpstr>
      </vt:variant>
      <vt:variant>
        <vt:i4>7</vt:i4>
      </vt:variant>
    </vt:vector>
  </HeadingPairs>
  <TitlesOfParts>
    <vt:vector size="8" baseType="lpstr">
      <vt:lpstr>Brío</vt:lpstr>
      <vt:lpstr>VITAMINAS</vt:lpstr>
      <vt:lpstr>VITAMINAS</vt:lpstr>
      <vt:lpstr>Clasificación de las vitaminas</vt:lpstr>
      <vt:lpstr>Funciones</vt:lpstr>
      <vt:lpstr>Hipervitaminosis y toxicidad de las vitaminas</vt:lpstr>
      <vt:lpstr>Diapositiva 6</vt:lpstr>
      <vt:lpstr>Recomendaciones para evitar deficiencias de vitaminas </vt:lpstr>
    </vt:vector>
  </TitlesOfParts>
  <Company>Team</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VITAMINAS</dc:title>
  <dc:creator>BIG Mouse</dc:creator>
  <cp:lastModifiedBy>BIG Mouse</cp:lastModifiedBy>
  <cp:revision>4</cp:revision>
  <dcterms:created xsi:type="dcterms:W3CDTF">2009-11-08T18:54:41Z</dcterms:created>
  <dcterms:modified xsi:type="dcterms:W3CDTF">2009-11-08T19:27:06Z</dcterms:modified>
</cp:coreProperties>
</file>