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78952-DE40-4554-9752-1CD4B44D24E9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7E4A6B-A595-4FE6-BDB2-AE9E1E9382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angre" TargetMode="External"/><Relationship Id="rId13" Type="http://schemas.openxmlformats.org/officeDocument/2006/relationships/hyperlink" Target="http://es.wikipedia.org/wiki/Miosina" TargetMode="External"/><Relationship Id="rId3" Type="http://schemas.openxmlformats.org/officeDocument/2006/relationships/hyperlink" Target="http://es.wikipedia.org/wiki/Biomol%C3%A9cula" TargetMode="External"/><Relationship Id="rId7" Type="http://schemas.openxmlformats.org/officeDocument/2006/relationships/hyperlink" Target="http://es.wikipedia.org/wiki/Hemoglobina" TargetMode="External"/><Relationship Id="rId12" Type="http://schemas.openxmlformats.org/officeDocument/2006/relationships/hyperlink" Target="http://es.wikipedia.org/wiki/Actina" TargetMode="External"/><Relationship Id="rId17" Type="http://schemas.openxmlformats.org/officeDocument/2006/relationships/hyperlink" Target="http://es.wikipedia.org/wiki/Tejido_conjuntivo" TargetMode="External"/><Relationship Id="rId2" Type="http://schemas.openxmlformats.org/officeDocument/2006/relationships/hyperlink" Target="http://es.wikipedia.org/wiki/Mol%C3%A9culas" TargetMode="External"/><Relationship Id="rId16" Type="http://schemas.openxmlformats.org/officeDocument/2006/relationships/hyperlink" Target="http://es.wikipedia.org/w/index.php?title=Fibras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Hormona" TargetMode="External"/><Relationship Id="rId11" Type="http://schemas.openxmlformats.org/officeDocument/2006/relationships/hyperlink" Target="http://es.wikipedia.org/wiki/C%C3%A9lula" TargetMode="External"/><Relationship Id="rId5" Type="http://schemas.openxmlformats.org/officeDocument/2006/relationships/hyperlink" Target="http://es.wikipedia.org/wiki/Catalizador" TargetMode="External"/><Relationship Id="rId15" Type="http://schemas.openxmlformats.org/officeDocument/2006/relationships/hyperlink" Target="http://es.wikipedia.org/wiki/Col%C3%A1geno" TargetMode="External"/><Relationship Id="rId10" Type="http://schemas.openxmlformats.org/officeDocument/2006/relationships/hyperlink" Target="http://es.wikipedia.org/wiki/Receptor_celular" TargetMode="External"/><Relationship Id="rId4" Type="http://schemas.openxmlformats.org/officeDocument/2006/relationships/hyperlink" Target="http://es.wikipedia.org/wiki/Enzima" TargetMode="External"/><Relationship Id="rId9" Type="http://schemas.openxmlformats.org/officeDocument/2006/relationships/hyperlink" Target="http://es.wikipedia.org/wiki/Anticuerpo" TargetMode="External"/><Relationship Id="rId14" Type="http://schemas.openxmlformats.org/officeDocument/2006/relationships/hyperlink" Target="http://es.wikipedia.org/wiki/M%C3%BAscu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Las proteínas ocupan un lugar de máxima importancia entre las </a:t>
            </a:r>
            <a:r>
              <a:rPr lang="es-ES" dirty="0" smtClean="0">
                <a:hlinkClick r:id="rId2" tooltip="Moléculas"/>
              </a:rPr>
              <a:t>moléculas</a:t>
            </a:r>
            <a:r>
              <a:rPr lang="es-ES" dirty="0" smtClean="0"/>
              <a:t> constituyentes de los seres vivos (</a:t>
            </a:r>
            <a:r>
              <a:rPr lang="es-ES" dirty="0" smtClean="0">
                <a:hlinkClick r:id="rId3" tooltip="Biomolécula"/>
              </a:rPr>
              <a:t>biomoléculas</a:t>
            </a:r>
            <a:r>
              <a:rPr lang="es-ES" dirty="0" smtClean="0"/>
              <a:t>). Prácticamente todos los procesos biológicos dependen de la presencia o la actividad de este tipo de moléculas. Bastan algunos ejemplos para dar idea de la variedad y trascendencia de las funciones que desempeñan. Son proteínas:</a:t>
            </a:r>
          </a:p>
          <a:p>
            <a:r>
              <a:rPr lang="es-ES" dirty="0" smtClean="0"/>
              <a:t>casi todas las </a:t>
            </a:r>
            <a:r>
              <a:rPr lang="es-ES" dirty="0" smtClean="0">
                <a:hlinkClick r:id="rId4" tooltip="Enzima"/>
              </a:rPr>
              <a:t>enzimas</a:t>
            </a:r>
            <a:r>
              <a:rPr lang="es-ES" dirty="0" smtClean="0"/>
              <a:t>, </a:t>
            </a:r>
            <a:r>
              <a:rPr lang="es-ES" dirty="0" smtClean="0">
                <a:hlinkClick r:id="rId5" tooltip="Catalizador"/>
              </a:rPr>
              <a:t>catalizadores</a:t>
            </a:r>
            <a:r>
              <a:rPr lang="es-ES" dirty="0" smtClean="0"/>
              <a:t> de reacciones químicas en organismos vivientes;</a:t>
            </a:r>
          </a:p>
          <a:p>
            <a:r>
              <a:rPr lang="es-ES" dirty="0" smtClean="0"/>
              <a:t>muchas </a:t>
            </a:r>
            <a:r>
              <a:rPr lang="es-ES" dirty="0" smtClean="0">
                <a:hlinkClick r:id="rId6" tooltip="Hormona"/>
              </a:rPr>
              <a:t>hormonas</a:t>
            </a:r>
            <a:r>
              <a:rPr lang="es-ES" dirty="0" smtClean="0"/>
              <a:t>, reguladores de actividades celulares;</a:t>
            </a:r>
          </a:p>
          <a:p>
            <a:r>
              <a:rPr lang="es-ES" dirty="0" smtClean="0"/>
              <a:t>la </a:t>
            </a:r>
            <a:r>
              <a:rPr lang="es-ES" dirty="0" smtClean="0">
                <a:hlinkClick r:id="rId7" tooltip="Hemoglobina"/>
              </a:rPr>
              <a:t>hemoglobina</a:t>
            </a:r>
            <a:r>
              <a:rPr lang="es-ES" dirty="0" smtClean="0"/>
              <a:t> y otras </a:t>
            </a:r>
            <a:r>
              <a:rPr lang="es-ES" dirty="0" smtClean="0">
                <a:hlinkClick r:id="rId2" tooltip="Moléculas"/>
              </a:rPr>
              <a:t>moléculas</a:t>
            </a:r>
            <a:r>
              <a:rPr lang="es-ES" dirty="0" smtClean="0"/>
              <a:t> con funciones de transporte en la </a:t>
            </a:r>
            <a:r>
              <a:rPr lang="es-ES" dirty="0" smtClean="0">
                <a:hlinkClick r:id="rId8" tooltip="Sangre"/>
              </a:rPr>
              <a:t>sangre</a:t>
            </a:r>
            <a:r>
              <a:rPr lang="es-ES" dirty="0" smtClean="0"/>
              <a:t>;</a:t>
            </a:r>
          </a:p>
          <a:p>
            <a:r>
              <a:rPr lang="es-ES" dirty="0" smtClean="0"/>
              <a:t>los </a:t>
            </a:r>
            <a:r>
              <a:rPr lang="es-ES" dirty="0" smtClean="0">
                <a:hlinkClick r:id="rId9" tooltip="Anticuerpo"/>
              </a:rPr>
              <a:t>anticuerpos</a:t>
            </a:r>
            <a:r>
              <a:rPr lang="es-ES" dirty="0" smtClean="0"/>
              <a:t>, encargados de acciones de defensa natural contra infecciones o agentes extraños;</a:t>
            </a:r>
          </a:p>
          <a:p>
            <a:r>
              <a:rPr lang="es-ES" dirty="0" smtClean="0"/>
              <a:t>los </a:t>
            </a:r>
            <a:r>
              <a:rPr lang="es-ES" dirty="0" smtClean="0">
                <a:hlinkClick r:id="rId10" tooltip="Receptor celular"/>
              </a:rPr>
              <a:t>receptores</a:t>
            </a:r>
            <a:r>
              <a:rPr lang="es-ES" dirty="0" smtClean="0"/>
              <a:t> de las </a:t>
            </a:r>
            <a:r>
              <a:rPr lang="es-ES" dirty="0" smtClean="0">
                <a:hlinkClick r:id="rId11" tooltip="Célula"/>
              </a:rPr>
              <a:t>células</a:t>
            </a:r>
            <a:r>
              <a:rPr lang="es-ES" dirty="0" smtClean="0"/>
              <a:t>, a los cuales se fijan moléculas capaces de desencadenar una respuesta determinada;</a:t>
            </a:r>
          </a:p>
          <a:p>
            <a:r>
              <a:rPr lang="es-ES" dirty="0" smtClean="0"/>
              <a:t>la </a:t>
            </a:r>
            <a:r>
              <a:rPr lang="es-ES" dirty="0" smtClean="0">
                <a:hlinkClick r:id="rId12" tooltip="Actina"/>
              </a:rPr>
              <a:t>actina</a:t>
            </a:r>
            <a:r>
              <a:rPr lang="es-ES" dirty="0" smtClean="0"/>
              <a:t> y la </a:t>
            </a:r>
            <a:r>
              <a:rPr lang="es-ES" dirty="0" smtClean="0">
                <a:hlinkClick r:id="rId13" tooltip="Miosina"/>
              </a:rPr>
              <a:t>miosina</a:t>
            </a:r>
            <a:r>
              <a:rPr lang="es-ES" dirty="0" smtClean="0"/>
              <a:t>, responsables finales del acortamiento del </a:t>
            </a:r>
            <a:r>
              <a:rPr lang="es-ES" dirty="0" smtClean="0">
                <a:hlinkClick r:id="rId14" tooltip="Músculo"/>
              </a:rPr>
              <a:t>músculo</a:t>
            </a:r>
            <a:r>
              <a:rPr lang="es-ES" dirty="0" smtClean="0"/>
              <a:t> durante la contracción;</a:t>
            </a:r>
          </a:p>
          <a:p>
            <a:r>
              <a:rPr lang="es-ES" dirty="0" smtClean="0"/>
              <a:t>el </a:t>
            </a:r>
            <a:r>
              <a:rPr lang="es-ES" dirty="0" smtClean="0">
                <a:hlinkClick r:id="rId15" tooltip="Colágeno"/>
              </a:rPr>
              <a:t>colágeno</a:t>
            </a:r>
            <a:r>
              <a:rPr lang="es-ES" dirty="0" smtClean="0"/>
              <a:t>, integrante de </a:t>
            </a:r>
            <a:r>
              <a:rPr lang="es-ES" dirty="0" smtClean="0">
                <a:hlinkClick r:id="rId16" tooltip="Fibras (aún no redactado)"/>
              </a:rPr>
              <a:t>fibras</a:t>
            </a:r>
            <a:r>
              <a:rPr lang="es-ES" dirty="0" smtClean="0"/>
              <a:t> altamente resistentes en </a:t>
            </a:r>
            <a:r>
              <a:rPr lang="es-ES" dirty="0" smtClean="0">
                <a:hlinkClick r:id="rId17" tooltip="Tejido conjuntivo"/>
              </a:rPr>
              <a:t>tejidos de sostén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155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FUNCIONES</vt:lpstr>
    </vt:vector>
  </TitlesOfParts>
  <Company>jjcel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CLASIFICACION</dc:title>
  <dc:creator>cliente4</dc:creator>
  <cp:lastModifiedBy>cliente4</cp:lastModifiedBy>
  <cp:revision>14</cp:revision>
  <dcterms:created xsi:type="dcterms:W3CDTF">2009-11-10T22:43:06Z</dcterms:created>
  <dcterms:modified xsi:type="dcterms:W3CDTF">2009-11-11T00:43:19Z</dcterms:modified>
</cp:coreProperties>
</file>