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Amortiguador_de_pH&amp;action=edit&amp;redlink=1" TargetMode="External"/><Relationship Id="rId3" Type="http://schemas.openxmlformats.org/officeDocument/2006/relationships/hyperlink" Target="http://es.wikipedia.org/wiki/Temperatura" TargetMode="External"/><Relationship Id="rId7" Type="http://schemas.openxmlformats.org/officeDocument/2006/relationships/hyperlink" Target="http://es.wikipedia.org/wiki/Estructura_primaria" TargetMode="External"/><Relationship Id="rId2" Type="http://schemas.openxmlformats.org/officeDocument/2006/relationships/hyperlink" Target="http://es.wikipedia.org/wiki/Solubilid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Especificidad" TargetMode="External"/><Relationship Id="rId5" Type="http://schemas.openxmlformats.org/officeDocument/2006/relationships/hyperlink" Target="http://es.wikipedia.org/wiki/Electroforesis" TargetMode="External"/><Relationship Id="rId4" Type="http://schemas.openxmlformats.org/officeDocument/2006/relationships/hyperlink" Target="http://es.wikipedia.org/wiki/PH" TargetMode="External"/><Relationship Id="rId9" Type="http://schemas.openxmlformats.org/officeDocument/2006/relationships/hyperlink" Target="http://es.wikipedia.org/wiki/Tamp%C3%B3n_qu%C3%ADmi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PROPIEDADES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>
                <a:hlinkClick r:id="rId2" tooltip="Solubilidad"/>
              </a:rPr>
              <a:t>Solubilidad</a:t>
            </a:r>
            <a:r>
              <a:rPr lang="es-ES" dirty="0" smtClean="0"/>
              <a:t>: Se mantiene siempre y cuando los enlaces fuertes y débiles estén presentes. Si se aumenta la </a:t>
            </a:r>
            <a:r>
              <a:rPr lang="es-ES" dirty="0" smtClean="0">
                <a:hlinkClick r:id="rId3" tooltip="Temperatura"/>
              </a:rPr>
              <a:t>temperatura</a:t>
            </a:r>
            <a:r>
              <a:rPr lang="es-ES" dirty="0" smtClean="0"/>
              <a:t> y el </a:t>
            </a:r>
            <a:r>
              <a:rPr lang="es-ES" dirty="0" smtClean="0">
                <a:hlinkClick r:id="rId4" tooltip="PH"/>
              </a:rPr>
              <a:t>pH</a:t>
            </a:r>
            <a:r>
              <a:rPr lang="es-ES" dirty="0" smtClean="0"/>
              <a:t>, se pierde la solubilidad.</a:t>
            </a:r>
          </a:p>
          <a:p>
            <a:r>
              <a:rPr lang="es-ES" dirty="0" smtClean="0"/>
              <a:t>Capacidad electrolítica: Se determina a través de la </a:t>
            </a:r>
            <a:r>
              <a:rPr lang="es-ES" dirty="0" smtClean="0">
                <a:hlinkClick r:id="rId5" tooltip="Electroforesis"/>
              </a:rPr>
              <a:t>electroforesis</a:t>
            </a:r>
            <a:r>
              <a:rPr lang="es-ES" dirty="0" smtClean="0"/>
              <a:t>, técnica analítica en la cual si las proteínas se trasladan al polo positivo es porque su molécula tiene carga negativa y viceversa.</a:t>
            </a:r>
          </a:p>
          <a:p>
            <a:r>
              <a:rPr lang="es-ES" dirty="0" smtClean="0">
                <a:hlinkClick r:id="rId6" tooltip="Especificidad"/>
              </a:rPr>
              <a:t>Especificidad</a:t>
            </a:r>
            <a:r>
              <a:rPr lang="es-ES" dirty="0" smtClean="0"/>
              <a:t>: Cada proteína tiene una función específica que está determinada por su </a:t>
            </a:r>
            <a:r>
              <a:rPr lang="es-ES" dirty="0" smtClean="0">
                <a:hlinkClick r:id="rId7" tooltip="Estructura primaria"/>
              </a:rPr>
              <a:t>estructura primaria</a:t>
            </a:r>
            <a:r>
              <a:rPr lang="es-ES" dirty="0" smtClean="0"/>
              <a:t>.</a:t>
            </a:r>
          </a:p>
          <a:p>
            <a:r>
              <a:rPr lang="es-ES" dirty="0" smtClean="0">
                <a:hlinkClick r:id="rId8" tooltip="Amortiguador de pH (aún no redactado)"/>
              </a:rPr>
              <a:t>Amortiguador de pH</a:t>
            </a:r>
            <a:r>
              <a:rPr lang="es-ES" dirty="0" smtClean="0"/>
              <a:t> (conocido como </a:t>
            </a:r>
            <a:r>
              <a:rPr lang="es-ES" dirty="0" smtClean="0">
                <a:hlinkClick r:id="rId9" tooltip="Tampón químico"/>
              </a:rPr>
              <a:t>efecto tampón</a:t>
            </a:r>
            <a:r>
              <a:rPr lang="es-ES" dirty="0" smtClean="0"/>
              <a:t>): Actúan como amortiguadores de pH debido a su carácter anfótero, es decir, pueden comportarse como ácidos (aceptando electrones) o como bases (donando electrones).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118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PROPIEDADES</vt:lpstr>
    </vt:vector>
  </TitlesOfParts>
  <Company>jjcel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CLASIFICACION</dc:title>
  <dc:creator>cliente4</dc:creator>
  <cp:lastModifiedBy>cliente4</cp:lastModifiedBy>
  <cp:revision>15</cp:revision>
  <dcterms:created xsi:type="dcterms:W3CDTF">2009-11-10T22:43:06Z</dcterms:created>
  <dcterms:modified xsi:type="dcterms:W3CDTF">2009-11-11T00:48:06Z</dcterms:modified>
</cp:coreProperties>
</file>