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nografias.com/trabajos7/sisinf/sisinf.shtml" TargetMode="External"/><Relationship Id="rId2" Type="http://schemas.openxmlformats.org/officeDocument/2006/relationships/hyperlink" Target="http://www.monografias.com/trabajos14/administ-procesos/administ-procesos.shtml#PROC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onografias.com/trabajos7/sipro/sipro.shtml" TargetMode="External"/><Relationship Id="rId4" Type="http://schemas.openxmlformats.org/officeDocument/2006/relationships/hyperlink" Target="http://www.monografias.com/trabajos/genetica/genetica.s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latin typeface="Bernard MT Condensed" pitchFamily="18" charset="0"/>
              </a:rPr>
              <a:t>ADN</a:t>
            </a:r>
            <a:endParaRPr lang="es-ES" dirty="0">
              <a:latin typeface="Bernard MT Condensed" pitchFamily="18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Es la capacidad que tiene el ADN de hacer copias o réplicas de su molécula. Este </a:t>
            </a:r>
            <a:r>
              <a:rPr lang="es-ES" dirty="0" smtClean="0">
                <a:hlinkClick r:id="rId2"/>
              </a:rPr>
              <a:t>proceso</a:t>
            </a:r>
            <a:r>
              <a:rPr lang="es-ES" dirty="0" smtClean="0"/>
              <a:t> es fundamental para la transferencia de la </a:t>
            </a:r>
            <a:r>
              <a:rPr lang="es-ES" dirty="0" smtClean="0">
                <a:hlinkClick r:id="rId3"/>
              </a:rPr>
              <a:t>información</a:t>
            </a:r>
            <a:r>
              <a:rPr lang="es-ES" dirty="0" smtClean="0"/>
              <a:t> </a:t>
            </a:r>
            <a:r>
              <a:rPr lang="es-ES" dirty="0" smtClean="0">
                <a:hlinkClick r:id="rId4"/>
              </a:rPr>
              <a:t>genética</a:t>
            </a:r>
            <a:r>
              <a:rPr lang="es-ES" dirty="0" smtClean="0"/>
              <a:t> de generación en generación. Las moléculas se replican de un modo </a:t>
            </a:r>
            <a:r>
              <a:rPr lang="es-ES" dirty="0" err="1" smtClean="0"/>
              <a:t>semiconservativo</a:t>
            </a:r>
            <a:r>
              <a:rPr lang="es-ES" dirty="0" smtClean="0"/>
              <a:t>. La doble hélice se separa y cada una de las cadenas sirve de molde para la </a:t>
            </a:r>
            <a:r>
              <a:rPr lang="es-ES" dirty="0" smtClean="0">
                <a:hlinkClick r:id="rId5"/>
              </a:rPr>
              <a:t>síntesis</a:t>
            </a:r>
            <a:r>
              <a:rPr lang="es-ES" dirty="0" smtClean="0"/>
              <a:t> de una nueva cadena complementaria. El resultado final son dos moléculas idénticas a la original. </a:t>
            </a:r>
            <a:endParaRPr lang="es-ES" dirty="0"/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71</TotalTime>
  <Words>76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Metro</vt:lpstr>
      <vt:lpstr>ADN</vt:lpstr>
    </vt:vector>
  </TitlesOfParts>
  <Company>jjcel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CLASIFICACION</dc:title>
  <dc:creator>cliente4</dc:creator>
  <cp:lastModifiedBy>cliente4</cp:lastModifiedBy>
  <cp:revision>8</cp:revision>
  <dcterms:created xsi:type="dcterms:W3CDTF">2009-11-10T22:43:06Z</dcterms:created>
  <dcterms:modified xsi:type="dcterms:W3CDTF">2009-11-10T23:54:31Z</dcterms:modified>
</cp:coreProperties>
</file>