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Estructura_cuaternaria_de_las_prote%C3%ADnas" TargetMode="External"/><Relationship Id="rId3" Type="http://schemas.openxmlformats.org/officeDocument/2006/relationships/hyperlink" Target="http://es.wikipedia.org/wiki/Secuencia_de_amino%C3%A1cidos" TargetMode="External"/><Relationship Id="rId7" Type="http://schemas.openxmlformats.org/officeDocument/2006/relationships/hyperlink" Target="http://es.wikipedia.org/wiki/Estructura_terciaria_de_las_prote%C3%ADnas" TargetMode="External"/><Relationship Id="rId2" Type="http://schemas.openxmlformats.org/officeDocument/2006/relationships/hyperlink" Target="http://es.wikipedia.org/wiki/P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Nivel_de_dominio_de_las_prote%C3%ADnas" TargetMode="External"/><Relationship Id="rId5" Type="http://schemas.openxmlformats.org/officeDocument/2006/relationships/hyperlink" Target="http://es.wikipedia.org/wiki/Estructura_secundaria_de_las_prote%C3%ADnas" TargetMode="External"/><Relationship Id="rId4" Type="http://schemas.openxmlformats.org/officeDocument/2006/relationships/hyperlink" Target="http://es.wikipedia.org/wiki/Estructura_primaria_de_las_prote%C3%ADna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 smtClean="0"/>
              <a:t>Es la manera como se organiza una proteína para adquirir cierta forma. Presentan una disposición característica en condiciones fisiológicas, pero si se cambian estas condiciones como temperatura, </a:t>
            </a:r>
            <a:r>
              <a:rPr lang="es-ES" dirty="0" smtClean="0">
                <a:hlinkClick r:id="rId2" tooltip="PH"/>
              </a:rPr>
              <a:t>pH</a:t>
            </a:r>
            <a:r>
              <a:rPr lang="es-ES" dirty="0" smtClean="0"/>
              <a:t>, etc. pierde la conformación y su función, proceso denominado desnaturalización. La función depende de la conformación y ésta viene determinada por la </a:t>
            </a:r>
            <a:r>
              <a:rPr lang="es-ES" dirty="0" smtClean="0">
                <a:hlinkClick r:id="rId3" tooltip="Secuencia de aminoácidos"/>
              </a:rPr>
              <a:t>secuencia de aminoácidos</a:t>
            </a:r>
            <a:r>
              <a:rPr lang="es-ES" dirty="0" smtClean="0"/>
              <a:t>.</a:t>
            </a:r>
          </a:p>
          <a:p>
            <a:r>
              <a:rPr lang="es-ES" dirty="0" smtClean="0"/>
              <a:t>Para el estudio de la estructura es frecuente considerar una división en cuatro niveles de organización, aunque el cuarto no siempre está presente.</a:t>
            </a:r>
          </a:p>
          <a:p>
            <a:r>
              <a:rPr lang="es-ES" b="1" dirty="0" smtClean="0"/>
              <a:t>Conformaciones o niveles estructurales de la disposición tridimensional:</a:t>
            </a:r>
            <a:endParaRPr lang="es-ES" dirty="0" smtClean="0"/>
          </a:p>
          <a:p>
            <a:r>
              <a:rPr lang="es-ES" dirty="0" smtClean="0">
                <a:hlinkClick r:id="rId4" tooltip="Estructura primaria de las proteínas"/>
              </a:rPr>
              <a:t>Estructura primaria</a:t>
            </a:r>
            <a:r>
              <a:rPr lang="es-ES" dirty="0" smtClean="0"/>
              <a:t>.</a:t>
            </a:r>
          </a:p>
          <a:p>
            <a:r>
              <a:rPr lang="es-ES" dirty="0" smtClean="0">
                <a:hlinkClick r:id="rId5" tooltip="Estructura secundaria de las proteínas"/>
              </a:rPr>
              <a:t>Estructura secundaria</a:t>
            </a:r>
            <a:r>
              <a:rPr lang="es-ES" dirty="0" smtClean="0"/>
              <a:t>. </a:t>
            </a:r>
          </a:p>
          <a:p>
            <a:pPr lvl="1"/>
            <a:r>
              <a:rPr lang="es-ES" dirty="0" smtClean="0">
                <a:hlinkClick r:id="rId6" tooltip="Nivel de dominio de las proteínas"/>
              </a:rPr>
              <a:t>Nivel de dominio</a:t>
            </a:r>
            <a:r>
              <a:rPr lang="es-ES" dirty="0" smtClean="0"/>
              <a:t>.</a:t>
            </a:r>
          </a:p>
          <a:p>
            <a:r>
              <a:rPr lang="es-ES" dirty="0" smtClean="0">
                <a:hlinkClick r:id="rId7" tooltip="Estructura terciaria de las proteínas"/>
              </a:rPr>
              <a:t>Estructura terciaria</a:t>
            </a:r>
            <a:r>
              <a:rPr lang="es-ES" dirty="0" smtClean="0"/>
              <a:t>.</a:t>
            </a:r>
          </a:p>
          <a:p>
            <a:r>
              <a:rPr lang="es-ES" dirty="0" smtClean="0">
                <a:hlinkClick r:id="rId8" tooltip="Estructura cuaternaria de las proteínas"/>
              </a:rPr>
              <a:t>Estructura cuaternaria</a:t>
            </a:r>
            <a:r>
              <a:rPr lang="es-ES" dirty="0" smtClean="0"/>
              <a:t>.</a:t>
            </a:r>
          </a:p>
          <a:p>
            <a:r>
              <a:rPr lang="es-ES" smtClean="0"/>
              <a:t>A partir del nivel de dominio sólo las hay globulares</a:t>
            </a:r>
          </a:p>
          <a:p>
            <a:endParaRPr lang="es-E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130</TotalTime>
  <Words>122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ESTRUCTURA</vt:lpstr>
    </vt:vector>
  </TitlesOfParts>
  <Company>jjcel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CLASIFICACION</dc:title>
  <dc:creator>cliente4</dc:creator>
  <cp:lastModifiedBy>cliente4</cp:lastModifiedBy>
  <cp:revision>17</cp:revision>
  <dcterms:created xsi:type="dcterms:W3CDTF">2009-11-10T22:43:06Z</dcterms:created>
  <dcterms:modified xsi:type="dcterms:W3CDTF">2009-11-11T00:53:29Z</dcterms:modified>
</cp:coreProperties>
</file>