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000" autoAdjust="0"/>
  </p:normalViewPr>
  <p:slideViewPr>
    <p:cSldViewPr>
      <p:cViewPr varScale="1">
        <p:scale>
          <a:sx n="102" d="100"/>
          <a:sy n="102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E566ACB-439A-4DC3-B051-776B0BD1A06B}" type="datetimeFigureOut">
              <a:rPr lang="es-CO" smtClean="0"/>
              <a:pPr/>
              <a:t>09/11/2009</a:t>
            </a:fld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53662E7-40C0-45E0-AE60-41DF7A5D993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0034" y="1928802"/>
            <a:ext cx="7215238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Times New Roman" pitchFamily="18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Times New Roman" pitchFamily="18" charset="0"/>
                <a:cs typeface="Arial" pitchFamily="34" charset="0"/>
              </a:rPr>
            </a:b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gency FB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Las vitaminas son un grupo de sustancias esenciales para el metabolismo, el crecimiento, el desarrollo y la regulación de la función celular. Las vitaminas actúan en conjunto con las enzimas, los cofactores (sustancias que colaboran con las enzimas), y otras sustancias necesarias para una vida sana. 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Cada vitamina tiene funciones específicas. Cuando los niveles de una vitamina en particular son inadecuados, sobreviene una enfermedad a causa de esta carencia.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85852" y="1071546"/>
            <a:ext cx="3368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VITAMINAS</a:t>
            </a:r>
            <a:endParaRPr lang="es-ES" sz="54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1285860"/>
            <a:ext cx="757239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  <a:t/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  <a:t>2-metilnaftalen-1,4-diona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  <a:t/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  <a:t>La vitamina K es una vitamina liposoluble que se conoce como la vitamina de la coagulación, porque sin ella la sangre no coagularía. Además, algunos estudios indican que ayuda a mantener los huesos fuertes durante la vejez. 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  <a:t/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Times New Roman" pitchFamily="18" charset="0"/>
                <a:cs typeface="Andalus" pitchFamily="2" charset="-78"/>
              </a:rPr>
              <a:t>Se encuentra en el repollo, la coliflor, la espinaca y otras hortalizas de hojas verdes, así como en cereales, soja y otros vegetales. La vitamina K también es elaborada por las bacterias que recubren el tracto gastrointestinal.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71472" y="285728"/>
            <a:ext cx="53759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VITAMINA K3 (C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s-ES" sz="44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20" y="1785926"/>
            <a:ext cx="8286776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Times New Roman" pitchFamily="18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Times New Roman" pitchFamily="18" charset="0"/>
                <a:cs typeface="Arial" pitchFamily="34" charset="0"/>
              </a:rPr>
            </a:b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gency FB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3,7-dimetil-9-(2, 6,6-trimetil-1-ciclohexenil)-nona-2,4,6,8-tetraen-1-ol 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Es una vitamina liposoluble que ayuda a la formación y mantenimiento de los dientes sanos, los tejidos óseos y blandos, las membranas mucosas y la piel. También se la conoce como retinol, debido a que genera los pigmentos necesarios para el funcionamiento de la retina, fomenta la buena visión, especialmente ante la luz tenue y también se puede requerir para la reproducción y la lactancia.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71538" y="928670"/>
            <a:ext cx="6120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VITAMINA A (C</a:t>
            </a:r>
            <a:r>
              <a:rPr lang="es-ES" sz="240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</a:t>
            </a:r>
            <a:r>
              <a:rPr lang="es-ES" sz="540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</a:t>
            </a:r>
            <a:r>
              <a:rPr lang="es-ES" sz="280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30</a:t>
            </a:r>
            <a:r>
              <a:rPr lang="es-ES" sz="540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O)</a:t>
            </a:r>
            <a:endParaRPr lang="es-ES" sz="54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1571612"/>
            <a:ext cx="785814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2-[3-[(4-amino-2-metil-pirimidin-5-il)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metil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]-4-metil-1-tio-3-azoniaciclopenta- 2,4-dien-5-il] etanol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Es una de las vitaminas hidrosoluble que participa en muchas de las reacciones químicas del organismo. Se conoce también como tiamina y su función principal es ayudar a las células a convertir los carbohidratos en energía. También es esencial para el funcionamiento del corazón, músculos y sistema nervioso.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La tiamina se encuentra en los cereales, pasta, granos enteros (especialmente germen de trigo), carnes magras (especialmente cerdo), pescado, frutos secos y granos de soya. Los productos lácteos, las frutas y los vegetales no contienen mucha tiamina, pero cuando se consumen en grandes cantidades sí pueden ser una fuente importante de esta vitamina.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00034" y="428604"/>
            <a:ext cx="74065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VITAMINA B1 (C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12</a:t>
            </a:r>
            <a:r>
              <a:rPr lang="es-ES" sz="5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17</a:t>
            </a:r>
            <a:r>
              <a:rPr lang="es-ES" sz="5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r>
              <a:rPr lang="es-ES" sz="5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OS)</a:t>
            </a:r>
            <a:endParaRPr lang="es-ES" sz="54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500174"/>
            <a:ext cx="850109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La </a:t>
            </a:r>
            <a:r>
              <a:rPr kumimoji="0" lang="es-ES" sz="220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riboflavina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 es una vitamina hidrosoluble que funciona en conjunto con las otras vitaminas del complejo B y desempeña un papel importante en el crecimiento corporal y en la producción de glóbulos rojos. Al igual que la tiamina, ayuda a liberar energía de los carbohidratos. </a:t>
            </a:r>
            <a:b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La carne magra, los huevos, las legumbres, las nueces, las verduras, la leche y sus derivados suministran la riboflavina en la dieta. Los panes y los cereales a menudo se encuentran enriquecidos con riboflavina. Es recomendable no almacenar los alimentos que la contengan en recipientes de vidrio expuestos a la luz, ya que ésta la destruye. </a:t>
            </a:r>
            <a:b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Calibri" pitchFamily="34" charset="0"/>
                <a:cs typeface="Times New Roman" pitchFamily="18" charset="0"/>
              </a:rPr>
            </a:b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14348" y="500042"/>
            <a:ext cx="58825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VITAMINA B2 (C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17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s-ES" sz="44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1785926"/>
            <a:ext cx="792958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4,5-bis (hidroximetil)-2-metil-piridin-3-ol 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También se conoce como piridoxina y es una vitamina hidrosoluble. Cuando hay un consumo alto de proteínas, se requiere también una dosis alta de vitamina B6 para poder utilizar la proteína. Igualmente, ayuda a la formación de glóbulos rojos y al mantenimiento de la función normal del cerebro y participa en la síntesis de anticuerpos del sistema inmunológico.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Se encuentra en las nueces, las legumbres, los huevos, la carne, el pescado, los granos integrales y en los panes y cereales enriquecidos.</a:t>
            </a:r>
            <a:r>
              <a:rPr kumimoji="0" lang="es-C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42910" y="500042"/>
            <a:ext cx="57783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VITAMINA B6 (C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</a:t>
            </a:r>
            <a:r>
              <a:rPr lang="es-ES" sz="2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es-ES" sz="4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s-ES" sz="44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214554"/>
            <a:ext cx="8143932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</a:b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Es una vitamina hidrosoluble que desempeña un papel importante en el metabolismo, ayuda a la formación de glóbulos rojos en la sangre y al mantenimiento del sistema nervioso central.</a:t>
            </a:r>
            <a:b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Se encuentra en los huevos, la carne, las aves, los mariscos y en la leche y sus derivados.</a:t>
            </a:r>
            <a:r>
              <a:rPr kumimoji="0" lang="es-CO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71472" y="785794"/>
            <a:ext cx="665598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ES" sz="36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VITAMINA B12 (C</a:t>
            </a:r>
            <a:r>
              <a:rPr kumimoji="0" lang="es-ES" sz="20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63</a:t>
            </a:r>
            <a:r>
              <a:rPr kumimoji="0" lang="es-ES" sz="36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H</a:t>
            </a:r>
            <a:r>
              <a:rPr kumimoji="0" lang="es-ES" sz="20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88</a:t>
            </a:r>
            <a:r>
              <a:rPr kumimoji="0" lang="es-ES" sz="36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CoN</a:t>
            </a:r>
            <a:r>
              <a:rPr kumimoji="0" lang="es-ES" sz="20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14</a:t>
            </a:r>
            <a:r>
              <a:rPr kumimoji="0" lang="es-ES" sz="36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O</a:t>
            </a:r>
            <a:r>
              <a:rPr kumimoji="0" lang="es-ES" sz="20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14</a:t>
            </a:r>
            <a:r>
              <a:rPr kumimoji="0" lang="es-ES" sz="36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P)</a:t>
            </a:r>
            <a:endParaRPr lang="es-CO" sz="36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1857364"/>
            <a:ext cx="785818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2-(1,2-dihidroxietil)-4,5-dihidroxi-furan-3-ona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Es una vitamina hidrosoluble necesaria para el crecimiento y desarrollo normales. La vitamina C se requiere para el crecimiento y reparación de tejidos en todas las partes del cuerpo. Es necesaria para formar el colágeno, una proteína importante utilizada para formar la piel, los tendones, los ligamentos y los vasos sanguíneos y para cicatrizar.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Una forma grave de deficiencia de vitamina C se conoce como escorbuto, que afecta principalmente a adultos de edad y desnutridos. El cuerpo no fabrica la vitamina C por sí solo, ni tampoco la almacena. Por lo tanto, es importante incluir muchos alimentos que contengan vitamina C en la dieta diaria.</a:t>
            </a:r>
            <a:r>
              <a:rPr kumimoji="0" lang="es-C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28596" y="714356"/>
            <a:ext cx="47355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VITAMONA C (C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</a:t>
            </a:r>
            <a:r>
              <a:rPr lang="es-ES" sz="4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  <a:r>
              <a:rPr lang="es-ES" sz="4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</a:t>
            </a:r>
            <a:r>
              <a:rPr lang="es-ES" sz="40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s-ES" sz="40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57158" y="1428736"/>
            <a:ext cx="778674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>3-[2-[1-(5,6-dimetilhept-3-en-2-il)-7a-metil-2, 3,3a, 5, 6,7-hexahidro-1H-inden-4-iliden] etiliden]-4-metiliden-ciclohexan-1-ol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>Es una vitamina liposoluble que estimula la absorción del calcio en el cuerpo, el cual es un elemento esencial para el desarrollo y mantenimiento de dientes y huesos sanos. El calcio también es importante para las células nerviosas, incluyendo el cerebro. También ayuda a mantener los niveles sanguíneos adecuados de calcio y fósforo.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>Se encuentra en los productos lácteos como el queso, la mantequilla y la margarina, la nata, la leche enriquecida, el pescado y los cereales enriquecidos</a:t>
            </a:r>
            <a:r>
              <a:rPr kumimoji="0" lang="es-C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42910" y="571480"/>
            <a:ext cx="612699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s-ES" sz="44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VITAMINA D2 (C</a:t>
            </a:r>
            <a:r>
              <a:rPr kumimoji="0" lang="es-ES" sz="28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28</a:t>
            </a:r>
            <a:r>
              <a:rPr kumimoji="0" lang="es-ES" sz="44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H</a:t>
            </a:r>
            <a:r>
              <a:rPr kumimoji="0" lang="es-ES" sz="28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44</a:t>
            </a:r>
            <a:r>
              <a:rPr kumimoji="0" lang="es-ES" sz="4400" b="0" i="0" u="none" strike="noStrike" cap="none" spc="0" normalizeH="0" baseline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2" charset="-78"/>
                <a:ea typeface="Calibri" pitchFamily="34" charset="0"/>
                <a:cs typeface="Andalus" pitchFamily="2" charset="-78"/>
              </a:rPr>
              <a:t>O)</a:t>
            </a:r>
            <a:endParaRPr lang="es-CO" sz="44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1571612"/>
            <a:ext cx="8143932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2, 5, 7,8-tetrametil-2-(4, 8,12-trimetiltridecil) croman-6-ol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Es una vitamina liposoluble que actúa como antioxidante protegiendo el tejido corporal del daño causado por los radicales libres. Estos radicales pueden dañar células, tejidos y órganos y se cree que son una de las causas del proceso degenerativo que se observa con el envejecimiento. La vitamina E también es importante en la formación de glóbulos rojos y ayuda al cuerpo a utilizar la vitamina K.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/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ndalus" pitchFamily="2" charset="-78"/>
                <a:ea typeface="Calibri" pitchFamily="34" charset="0"/>
                <a:cs typeface="Andalus" pitchFamily="2" charset="-78"/>
              </a:rPr>
              <a:t>a vitamina E se encuentra en 3l germen de trigo, maíz, nueces, semillas, aceitunas, espinacas y otras hortalizas de hoja verde, espárragos, aceites vegetales de maíz, girasol y soja. Los productos hechos de estos alimentos, como la margarina, también contienen vitamina E.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gency FB"/>
                <a:ea typeface="Calibri" pitchFamily="34" charset="0"/>
                <a:cs typeface="Times New Roman" pitchFamily="18" charset="0"/>
              </a:rPr>
            </a:b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57224" y="357166"/>
            <a:ext cx="44269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VITAMINA E (C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29</a:t>
            </a:r>
            <a:r>
              <a:rPr lang="es-ES" sz="36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50</a:t>
            </a:r>
            <a:r>
              <a:rPr lang="es-ES" sz="36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r>
              <a:rPr lang="es-ES" sz="24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es-ES" sz="3600" b="0" cap="none" spc="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s-ES" sz="3600" b="0" cap="none" spc="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</TotalTime>
  <Words>62</Words>
  <Application>Microsoft Office PowerPoint</Application>
  <PresentationFormat>Presentación en pantalla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Fundición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para todos</dc:creator>
  <cp:lastModifiedBy>AleinisPulido</cp:lastModifiedBy>
  <cp:revision>6</cp:revision>
  <dcterms:created xsi:type="dcterms:W3CDTF">2009-11-03T16:14:56Z</dcterms:created>
  <dcterms:modified xsi:type="dcterms:W3CDTF">2009-11-08T23:36:28Z</dcterms:modified>
</cp:coreProperties>
</file>