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CA2A6A2-EA88-4AB7-9310-42C87FEB46B8}" type="datetimeFigureOut">
              <a:rPr lang="es-ES" smtClean="0"/>
              <a:t>09/11/2009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9F58409-BCD8-47AA-A3B0-6DF2BE7A6F68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500041"/>
            <a:ext cx="5072098" cy="100013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CARBOHIDRATOS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1538" y="2000240"/>
            <a:ext cx="6700862" cy="464347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s-E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Sinónimo de glúcidos y de hidrato de carbono. También se les llama azúcares, si bien esta palabra se reserva para los glúcidos dulces, que son moléculas relativamente simples. </a:t>
            </a:r>
          </a:p>
          <a:p>
            <a:pPr algn="l"/>
            <a:r>
              <a:rPr lang="es-E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 carbohidratos las moléculas</a:t>
            </a:r>
            <a:r>
              <a:rPr lang="es-ES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compuestas por átomos de carbono, hidrógeno y oxígeno en una proporción aproximada a '</a:t>
            </a:r>
            <a:r>
              <a:rPr lang="es-ES" sz="2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Cn</a:t>
            </a:r>
            <a:r>
              <a:rPr lang="es-E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H2n On'. Los glúcidos tienen estructuras más o menos complejas, pero siempre son producto de la unión de </a:t>
            </a:r>
            <a:r>
              <a:rPr lang="es-ES" sz="2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monómeros</a:t>
            </a:r>
            <a:r>
              <a:rPr lang="es-ES" sz="2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llamados monosacáridos, de los cuales el representante-tipo es la glucosa. Son, pues, </a:t>
            </a:r>
            <a:r>
              <a:rPr lang="es-ES" sz="2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polímeros</a:t>
            </a:r>
            <a:r>
              <a:rPr lang="es-E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 los monosacáridos. </a:t>
            </a:r>
          </a:p>
          <a:p>
            <a:pPr algn="l"/>
            <a:r>
              <a:rPr lang="es-E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Los monosacáridos son heterociclos</a:t>
            </a:r>
            <a:r>
              <a:rPr lang="es-ES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tres (triosa), cuatro (tetrosa), cinco (pentosas), seis (hexosas) o más átomos de carbono.</a:t>
            </a:r>
          </a:p>
          <a:p>
            <a:endParaRPr lang="es-E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 Los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glúcidos desempeñan diversas funciones, siendo la de reserva energética y formación de las dos estructuras más importantes. Así, la glucosa aporta energía inmediata a los organismos, y es la responsable de mantener la actividad de los músculos, la temperatura corporal, la tensión arterial, el correcto funcionamiento del intestino y la actividad de las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neuronas.       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   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ribosa y la desoxirribosa son constituyentes básicos de los nucleótidos, monómeros del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ARN y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del ADN 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</TotalTime>
  <Words>206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Brío</vt:lpstr>
      <vt:lpstr>CARBOHIDRATOS</vt:lpstr>
      <vt:lpstr>FUNCIONES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CARBOHIDRATOS</dc:title>
  <dc:creator>ddd</dc:creator>
  <cp:lastModifiedBy>ddd</cp:lastModifiedBy>
  <cp:revision>2</cp:revision>
  <dcterms:created xsi:type="dcterms:W3CDTF">2009-11-10T02:04:05Z</dcterms:created>
  <dcterms:modified xsi:type="dcterms:W3CDTF">2009-11-10T02:17:34Z</dcterms:modified>
</cp:coreProperties>
</file>