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E9812FD3-6941-48F0-857A-86DE7393FAC7}" type="datetimeFigureOut">
              <a:rPr lang="es-ES" smtClean="0"/>
              <a:t>09/11/2009</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83C33074-C3F2-4A5C-8EDA-FB81AE34F3E4}"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9812FD3-6941-48F0-857A-86DE7393FAC7}" type="datetimeFigureOut">
              <a:rPr lang="es-ES" smtClean="0"/>
              <a:t>09/11/2009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3C33074-C3F2-4A5C-8EDA-FB81AE34F3E4}"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9812FD3-6941-48F0-857A-86DE7393FAC7}" type="datetimeFigureOut">
              <a:rPr lang="es-ES" smtClean="0"/>
              <a:t>09/11/2009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3C33074-C3F2-4A5C-8EDA-FB81AE34F3E4}"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9812FD3-6941-48F0-857A-86DE7393FAC7}" type="datetimeFigureOut">
              <a:rPr lang="es-ES" smtClean="0"/>
              <a:t>09/11/2009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3C33074-C3F2-4A5C-8EDA-FB81AE34F3E4}"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E9812FD3-6941-48F0-857A-86DE7393FAC7}" type="datetimeFigureOut">
              <a:rPr lang="es-ES" smtClean="0"/>
              <a:t>09/11/2009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3C33074-C3F2-4A5C-8EDA-FB81AE34F3E4}"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E9812FD3-6941-48F0-857A-86DE7393FAC7}" type="datetimeFigureOut">
              <a:rPr lang="es-ES" smtClean="0"/>
              <a:t>09/11/2009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3C33074-C3F2-4A5C-8EDA-FB81AE34F3E4}"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E9812FD3-6941-48F0-857A-86DE7393FAC7}" type="datetimeFigureOut">
              <a:rPr lang="es-ES" smtClean="0"/>
              <a:t>09/11/2009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3C33074-C3F2-4A5C-8EDA-FB81AE34F3E4}"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E9812FD3-6941-48F0-857A-86DE7393FAC7}" type="datetimeFigureOut">
              <a:rPr lang="es-ES" smtClean="0"/>
              <a:t>09/11/2009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3C33074-C3F2-4A5C-8EDA-FB81AE34F3E4}"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9812FD3-6941-48F0-857A-86DE7393FAC7}" type="datetimeFigureOut">
              <a:rPr lang="es-ES" smtClean="0"/>
              <a:t>09/11/2009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3C33074-C3F2-4A5C-8EDA-FB81AE34F3E4}"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E9812FD3-6941-48F0-857A-86DE7393FAC7}" type="datetimeFigureOut">
              <a:rPr lang="es-ES" smtClean="0"/>
              <a:t>09/11/2009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3C33074-C3F2-4A5C-8EDA-FB81AE34F3E4}"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E9812FD3-6941-48F0-857A-86DE7393FAC7}" type="datetimeFigureOut">
              <a:rPr lang="es-ES" smtClean="0"/>
              <a:t>09/11/2009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83C33074-C3F2-4A5C-8EDA-FB81AE34F3E4}" type="slidenum">
              <a:rPr lang="es-ES" smtClean="0"/>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9812FD3-6941-48F0-857A-86DE7393FAC7}" type="datetimeFigureOut">
              <a:rPr lang="es-ES" smtClean="0"/>
              <a:t>09/11/2009</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3C33074-C3F2-4A5C-8EDA-FB81AE34F3E4}" type="slidenum">
              <a:rPr lang="es-ES" smtClean="0"/>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85729"/>
            <a:ext cx="5386398" cy="1071570"/>
          </a:xfrm>
        </p:spPr>
        <p:txBody>
          <a:bodyPr>
            <a:normAutofit/>
          </a:bodyPr>
          <a:lstStyle/>
          <a:p>
            <a:r>
              <a:rPr lang="es-ES" dirty="0" smtClean="0"/>
              <a:t>HORMONAS</a:t>
            </a:r>
            <a:endParaRPr lang="es-ES" dirty="0"/>
          </a:p>
        </p:txBody>
      </p:sp>
      <p:sp>
        <p:nvSpPr>
          <p:cNvPr id="3" name="2 Subtítulo"/>
          <p:cNvSpPr>
            <a:spLocks noGrp="1"/>
          </p:cNvSpPr>
          <p:nvPr>
            <p:ph type="subTitle" idx="1"/>
          </p:nvPr>
        </p:nvSpPr>
        <p:spPr>
          <a:xfrm>
            <a:off x="1371600" y="1714488"/>
            <a:ext cx="6400800" cy="4500594"/>
          </a:xfrm>
        </p:spPr>
        <p:txBody>
          <a:bodyPr>
            <a:normAutofit fontScale="70000" lnSpcReduction="20000"/>
          </a:bodyPr>
          <a:lstStyle/>
          <a:p>
            <a:pPr algn="l"/>
            <a:r>
              <a:rPr lang="es-ES" sz="2900" dirty="0" smtClean="0">
                <a:solidFill>
                  <a:schemeClr val="tx1"/>
                </a:solidFill>
                <a:latin typeface="Arial" pitchFamily="34" charset="0"/>
                <a:cs typeface="Arial" pitchFamily="34" charset="0"/>
              </a:rPr>
              <a:t>Las </a:t>
            </a:r>
            <a:r>
              <a:rPr lang="es-ES" sz="2900" b="1" dirty="0" smtClean="0">
                <a:solidFill>
                  <a:schemeClr val="tx1"/>
                </a:solidFill>
                <a:latin typeface="Arial" pitchFamily="34" charset="0"/>
                <a:cs typeface="Arial" pitchFamily="34" charset="0"/>
              </a:rPr>
              <a:t>hormonas</a:t>
            </a:r>
            <a:r>
              <a:rPr lang="es-ES" sz="2900" dirty="0" smtClean="0">
                <a:solidFill>
                  <a:schemeClr val="tx1"/>
                </a:solidFill>
                <a:latin typeface="Arial" pitchFamily="34" charset="0"/>
                <a:cs typeface="Arial" pitchFamily="34" charset="0"/>
              </a:rPr>
              <a:t> son sustancias segregadas por células especializadas, localizadas en glándulas de secreción interna o glándulas endócrinas (carentes de conductos), o también por células epiteliales e intersticiales con el fin de afectar la función de otras células. Hay hormonas animales y hormonas vegetales</a:t>
            </a:r>
            <a:r>
              <a:rPr lang="es-ES" sz="2900" dirty="0">
                <a:solidFill>
                  <a:schemeClr val="tx1"/>
                </a:solidFill>
                <a:latin typeface="Arial" pitchFamily="34" charset="0"/>
                <a:cs typeface="Arial" pitchFamily="34" charset="0"/>
              </a:rPr>
              <a:t> </a:t>
            </a:r>
            <a:r>
              <a:rPr lang="es-ES" sz="2900" dirty="0" smtClean="0">
                <a:solidFill>
                  <a:schemeClr val="tx1"/>
                </a:solidFill>
                <a:latin typeface="Arial" pitchFamily="34" charset="0"/>
                <a:cs typeface="Arial" pitchFamily="34" charset="0"/>
              </a:rPr>
              <a:t>como las auxinas, ácido abscísico, citoquinina, giberelina y el etileno.</a:t>
            </a:r>
          </a:p>
          <a:p>
            <a:pPr algn="l"/>
            <a:r>
              <a:rPr lang="es-ES" sz="2900" dirty="0" smtClean="0">
                <a:solidFill>
                  <a:schemeClr val="tx1"/>
                </a:solidFill>
                <a:latin typeface="Arial" pitchFamily="34" charset="0"/>
                <a:cs typeface="Arial" pitchFamily="34" charset="0"/>
              </a:rPr>
              <a:t>Son transportadas por vía sanguínea o por el espacio intersticial, solas (biodisponibles) o asociadas a ciertas proteínas (que extienden su vida media al protegerlas de la degradación) y hacen su efecto en determinados órganos o tejidos diana (o blanco) a distancia de donde se sintetizaron, sobre la misma célula que la sintetiza (acción autócrina) o sobre células contiguas (acción parácrina) interviniendo en la comunicación celular.</a:t>
            </a:r>
          </a:p>
          <a:p>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57224" y="704088"/>
            <a:ext cx="4286280" cy="1143000"/>
          </a:xfrm>
        </p:spPr>
        <p:txBody>
          <a:bodyPr/>
          <a:lstStyle/>
          <a:p>
            <a:r>
              <a:rPr lang="es-ES" dirty="0" smtClean="0"/>
              <a:t>TIPOS</a:t>
            </a:r>
            <a:endParaRPr lang="es-ES" dirty="0"/>
          </a:p>
        </p:txBody>
      </p:sp>
      <p:sp>
        <p:nvSpPr>
          <p:cNvPr id="3" name="2 Marcador de contenido"/>
          <p:cNvSpPr>
            <a:spLocks noGrp="1"/>
          </p:cNvSpPr>
          <p:nvPr>
            <p:ph idx="1"/>
          </p:nvPr>
        </p:nvSpPr>
        <p:spPr/>
        <p:txBody>
          <a:bodyPr>
            <a:normAutofit fontScale="77500" lnSpcReduction="20000"/>
          </a:bodyPr>
          <a:lstStyle/>
          <a:p>
            <a:pPr>
              <a:buNone/>
            </a:pPr>
            <a:r>
              <a:rPr lang="es-ES" dirty="0" smtClean="0">
                <a:latin typeface="Arial" pitchFamily="34" charset="0"/>
                <a:cs typeface="Arial" pitchFamily="34" charset="0"/>
              </a:rPr>
              <a:t>    Según su naturaleza química, se reconocen dos grandes tipos de hormonas:</a:t>
            </a:r>
          </a:p>
          <a:p>
            <a:pPr>
              <a:buNone/>
            </a:pPr>
            <a:r>
              <a:rPr lang="es-ES" dirty="0" smtClean="0">
                <a:latin typeface="Arial" pitchFamily="34" charset="0"/>
                <a:cs typeface="Arial" pitchFamily="34" charset="0"/>
              </a:rPr>
              <a:t>     Hormonas peptídicas. Son derivados de aminoácidos (como las hormonas tiroideas), o bien oligopéptidos (como la vasopresina) o polipéptidos (como la hormona del crecimiento). En general, este tipo de hormonas no pueden atravesar la membrana plasmática de la célula diana, por lo cual los receptores para estas hormonas se hallan en la superficie celular. Las hormonas tiroideas son una excepción, ya que se unen a receptores específicos que se hallan en el núcleo. </a:t>
            </a:r>
          </a:p>
          <a:p>
            <a:pPr>
              <a:buNone/>
            </a:pPr>
            <a:r>
              <a:rPr lang="es-ES" dirty="0" smtClean="0">
                <a:latin typeface="Arial" pitchFamily="34" charset="0"/>
                <a:cs typeface="Arial" pitchFamily="34" charset="0"/>
              </a:rPr>
              <a:t>     Hormonas lipídicas. Son esteroides (como la testosterona) o eicosanoides (como las prostaglandinas). Dado su carácter lipófilo, atraviesan sin problemas la bicapa lipídica de las membranas celulares y sus receptores específicos se hallan en el interior de la célula diana. </a:t>
            </a:r>
          </a:p>
          <a:p>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TotalTime>
  <Words>287</Words>
  <Application>Microsoft Office PowerPoint</Application>
  <PresentationFormat>Presentación en pantalla (4:3)</PresentationFormat>
  <Paragraphs>7</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Flujo</vt:lpstr>
      <vt:lpstr>HORMONAS</vt:lpstr>
      <vt:lpstr>TIPOS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HORMONAS</dc:title>
  <dc:creator>ddd</dc:creator>
  <cp:lastModifiedBy>ddd</cp:lastModifiedBy>
  <cp:revision>1</cp:revision>
  <dcterms:created xsi:type="dcterms:W3CDTF">2009-11-10T02:43:11Z</dcterms:created>
  <dcterms:modified xsi:type="dcterms:W3CDTF">2009-11-10T02:51:02Z</dcterms:modified>
</cp:coreProperties>
</file>