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7A803DE-2016-426A-8646-EB0E9B595854}" type="datetimeFigureOut">
              <a:rPr lang="es-ES" smtClean="0"/>
              <a:t>09/11/2009</a:t>
            </a:fld>
            <a:endParaRPr lang="es-E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EA30DD-2199-4518-83BD-2BFB1D396C07}"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67A803DE-2016-426A-8646-EB0E9B595854}" type="datetimeFigureOut">
              <a:rPr lang="es-ES" smtClean="0"/>
              <a:t>09/11/2009</a:t>
            </a:fld>
            <a:endParaRPr lang="es-E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EA30DD-2199-4518-83BD-2BFB1D396C0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7A803DE-2016-426A-8646-EB0E9B595854}" type="datetimeFigureOut">
              <a:rPr lang="es-ES" smtClean="0"/>
              <a:t>09/11/2009</a:t>
            </a:fld>
            <a:endParaRPr lang="es-E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CFEA30DD-2199-4518-83BD-2BFB1D396C07}" type="slidenum">
              <a:rPr lang="es-ES" smtClean="0"/>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67A803DE-2016-426A-8646-EB0E9B595854}" type="datetimeFigureOut">
              <a:rPr lang="es-ES" smtClean="0"/>
              <a:t>09/11/2009</a:t>
            </a:fld>
            <a:endParaRPr lang="es-E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a:p>
        </p:txBody>
      </p:sp>
      <p:sp>
        <p:nvSpPr>
          <p:cNvPr id="4" name="3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67A803DE-2016-426A-8646-EB0E9B595854}" type="datetimeFigureOut">
              <a:rPr lang="es-ES" smtClean="0"/>
              <a:t>09/11/2009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CFEA30DD-2199-4518-83BD-2BFB1D396C07}" type="slidenum">
              <a:rPr lang="es-ES" smtClean="0"/>
              <a:t>‹Nº›</a:t>
            </a:fld>
            <a:endParaRPr lang="es-E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7A803DE-2016-426A-8646-EB0E9B595854}" type="datetimeFigureOut">
              <a:rPr lang="es-ES" smtClean="0"/>
              <a:t>09/11/2009</a:t>
            </a:fld>
            <a:endParaRPr lang="es-E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EA30DD-2199-4518-83BD-2BFB1D396C07}"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8596" y="285729"/>
            <a:ext cx="3500462" cy="928693"/>
          </a:xfrm>
        </p:spPr>
        <p:txBody>
          <a:bodyPr>
            <a:normAutofit/>
          </a:bodyPr>
          <a:lstStyle/>
          <a:p>
            <a:r>
              <a:rPr lang="es-ES" dirty="0" smtClean="0"/>
              <a:t>VITAMINAS</a:t>
            </a:r>
            <a:endParaRPr lang="es-ES" dirty="0"/>
          </a:p>
        </p:txBody>
      </p:sp>
      <p:sp>
        <p:nvSpPr>
          <p:cNvPr id="3" name="2 Subtítulo"/>
          <p:cNvSpPr>
            <a:spLocks noGrp="1"/>
          </p:cNvSpPr>
          <p:nvPr>
            <p:ph type="subTitle" idx="1"/>
          </p:nvPr>
        </p:nvSpPr>
        <p:spPr>
          <a:xfrm>
            <a:off x="1000100" y="1571612"/>
            <a:ext cx="7500990" cy="4786346"/>
          </a:xfrm>
        </p:spPr>
        <p:txBody>
          <a:bodyPr>
            <a:normAutofit/>
          </a:bodyPr>
          <a:lstStyle/>
          <a:p>
            <a:pPr algn="l"/>
            <a:r>
              <a:rPr lang="es-ES" sz="2200" dirty="0" smtClean="0">
                <a:solidFill>
                  <a:schemeClr val="tx1"/>
                </a:solidFill>
                <a:latin typeface="Arial" pitchFamily="34" charset="0"/>
                <a:cs typeface="Arial" pitchFamily="34" charset="0"/>
              </a:rPr>
              <a:t>Las vitaminas son precursoras de coenzimas, (aunque no son propiamente enzimas) grupos prostéticos de las enzimas. Esto significa, que la molécula de la vitamina, con un pequeño cambio en su estructura, pasa a ser la molécula activa, sea ésta coenzima o no.</a:t>
            </a:r>
          </a:p>
          <a:p>
            <a:pPr algn="l"/>
            <a:r>
              <a:rPr lang="es-ES" sz="2200" dirty="0" smtClean="0">
                <a:solidFill>
                  <a:schemeClr val="tx1"/>
                </a:solidFill>
                <a:latin typeface="Arial" pitchFamily="34" charset="0"/>
                <a:cs typeface="Arial" pitchFamily="34" charset="0"/>
              </a:rPr>
              <a:t>Los requerimientos mínimos diarios de las vitaminas no son muy altos, se necesitan tan solo dosis de miligramos o microgramos contenidas en grandes cantidades (proporcionalmente hablando) de alimentos naturales. Tanto la deficiencia como el exceso de los niveles vitamínicos corporales pueden producir enfermedades que van desde leves a graves e incluso muy graves como la pelagra o la demencia entre otras, e incluso la muerte.</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CLASIFICACION</a:t>
            </a:r>
            <a:endParaRPr lang="es-ES" dirty="0"/>
          </a:p>
        </p:txBody>
      </p:sp>
      <p:sp>
        <p:nvSpPr>
          <p:cNvPr id="3" name="2 Marcador de contenido"/>
          <p:cNvSpPr>
            <a:spLocks noGrp="1"/>
          </p:cNvSpPr>
          <p:nvPr>
            <p:ph idx="1"/>
          </p:nvPr>
        </p:nvSpPr>
        <p:spPr/>
        <p:txBody>
          <a:bodyPr/>
          <a:lstStyle/>
          <a:p>
            <a:pPr>
              <a:buNone/>
            </a:pPr>
            <a:r>
              <a:rPr lang="es-ES" sz="2000" dirty="0" smtClean="0">
                <a:latin typeface="Arial" pitchFamily="34" charset="0"/>
                <a:cs typeface="Arial" pitchFamily="34" charset="0"/>
              </a:rPr>
              <a:t>     Las vitaminas se suelen clasificar según su solubilidad: si lo son en agua </a:t>
            </a:r>
            <a:r>
              <a:rPr lang="es-ES" sz="2000" i="1" dirty="0" smtClean="0">
                <a:latin typeface="Arial" pitchFamily="34" charset="0"/>
                <a:cs typeface="Arial" pitchFamily="34" charset="0"/>
              </a:rPr>
              <a:t>hidrosolubles</a:t>
            </a:r>
            <a:r>
              <a:rPr lang="es-ES" sz="2000" dirty="0" smtClean="0">
                <a:latin typeface="Arial" pitchFamily="34" charset="0"/>
                <a:cs typeface="Arial" pitchFamily="34" charset="0"/>
              </a:rPr>
              <a:t> o si lo son en lípidos </a:t>
            </a:r>
            <a:r>
              <a:rPr lang="es-ES" sz="2000" i="1" dirty="0" smtClean="0">
                <a:latin typeface="Arial" pitchFamily="34" charset="0"/>
                <a:cs typeface="Arial" pitchFamily="34" charset="0"/>
              </a:rPr>
              <a:t>liposolubles</a:t>
            </a:r>
            <a:r>
              <a:rPr lang="es-ES" sz="2000" dirty="0" smtClean="0">
                <a:latin typeface="Arial" pitchFamily="34" charset="0"/>
                <a:cs typeface="Arial" pitchFamily="34" charset="0"/>
              </a:rPr>
              <a:t>. En los seres humanos hay 13 vitaminas, 9 hidrosolubles (8 del complejo B y la vitamina C) y 4 liposolubles (A, D, E y K) cchema 7c rock</a:t>
            </a:r>
          </a:p>
          <a:p>
            <a:pPr>
              <a:buNone/>
            </a:pP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TotalTime>
  <Words>183</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Opulento</vt:lpstr>
      <vt:lpstr>VITAMINAS</vt:lpstr>
      <vt:lpstr>CLASIFICACION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VITAMINAS</dc:title>
  <dc:creator>ddd</dc:creator>
  <cp:lastModifiedBy>ddd</cp:lastModifiedBy>
  <cp:revision>1</cp:revision>
  <dcterms:created xsi:type="dcterms:W3CDTF">2009-11-10T03:41:07Z</dcterms:created>
  <dcterms:modified xsi:type="dcterms:W3CDTF">2009-11-10T03:45:20Z</dcterms:modified>
</cp:coreProperties>
</file>