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7924800" y="6416675"/>
            <a:ext cx="762000" cy="365125"/>
          </a:xfrm>
        </p:spPr>
        <p:txBody>
          <a:bodyPr/>
          <a:lstStyle/>
          <a:p>
            <a:fld id="{E90FF241-8DF4-4329-85F7-F50C54B2AE88}"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F7C35B7-A577-4030-A377-7BD89675CB7D}"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90FF241-8DF4-4329-85F7-F50C54B2AE88}"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F7C35B7-A577-4030-A377-7BD89675CB7D}" type="datetimeFigureOut">
              <a:rPr lang="es-ES" smtClean="0"/>
              <a:t>09/11/2009</a:t>
            </a:fld>
            <a:endParaRPr lang="es-ES"/>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ES"/>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90FF241-8DF4-4329-85F7-F50C54B2AE88}"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500043"/>
            <a:ext cx="7772400" cy="857255"/>
          </a:xfrm>
        </p:spPr>
        <p:txBody>
          <a:bodyPr>
            <a:normAutofit/>
          </a:bodyPr>
          <a:lstStyle/>
          <a:p>
            <a:r>
              <a:rPr lang="es-ES" dirty="0" smtClean="0"/>
              <a:t>LIPIDO</a:t>
            </a:r>
            <a:endParaRPr lang="es-ES" dirty="0"/>
          </a:p>
        </p:txBody>
      </p:sp>
      <p:sp>
        <p:nvSpPr>
          <p:cNvPr id="3" name="2 Subtítulo"/>
          <p:cNvSpPr>
            <a:spLocks noGrp="1"/>
          </p:cNvSpPr>
          <p:nvPr>
            <p:ph type="subTitle" idx="1"/>
          </p:nvPr>
        </p:nvSpPr>
        <p:spPr>
          <a:xfrm>
            <a:off x="857224" y="1928802"/>
            <a:ext cx="6915176" cy="4000528"/>
          </a:xfrm>
        </p:spPr>
        <p:txBody>
          <a:bodyPr>
            <a:normAutofit fontScale="92500" lnSpcReduction="10000"/>
          </a:bodyPr>
          <a:lstStyle/>
          <a:p>
            <a:pPr algn="l"/>
            <a:r>
              <a:rPr lang="es-ES" sz="2200" dirty="0" smtClean="0">
                <a:solidFill>
                  <a:schemeClr val="tx2">
                    <a:lumMod val="10000"/>
                  </a:schemeClr>
                </a:solidFill>
                <a:latin typeface="Arial" pitchFamily="34" charset="0"/>
                <a:cs typeface="Arial" pitchFamily="34" charset="0"/>
              </a:rPr>
              <a:t>Los </a:t>
            </a:r>
            <a:r>
              <a:rPr lang="es-ES" sz="2200" b="1" dirty="0" smtClean="0">
                <a:solidFill>
                  <a:schemeClr val="tx2">
                    <a:lumMod val="10000"/>
                  </a:schemeClr>
                </a:solidFill>
                <a:latin typeface="Arial" pitchFamily="34" charset="0"/>
                <a:cs typeface="Arial" pitchFamily="34" charset="0"/>
              </a:rPr>
              <a:t>lípidos</a:t>
            </a:r>
            <a:r>
              <a:rPr lang="es-ES" sz="2200" dirty="0" smtClean="0">
                <a:solidFill>
                  <a:schemeClr val="tx2">
                    <a:lumMod val="10000"/>
                  </a:schemeClr>
                </a:solidFill>
                <a:latin typeface="Arial" pitchFamily="34" charset="0"/>
                <a:cs typeface="Arial" pitchFamily="34" charset="0"/>
              </a:rPr>
              <a:t> son un conjunto de moléculas orgánicas, la mayoría biomoléculas, compuestas principalmente por carbono e hidrógeno y en menor medida oxígeno, aunque también pueden contener fósforo, azufre y nitrógeno, que tienen como característica principal el ser hidrofóbicas o insolubles en agua</a:t>
            </a:r>
            <a:r>
              <a:rPr lang="es-ES" sz="2200" dirty="0">
                <a:solidFill>
                  <a:schemeClr val="tx2">
                    <a:lumMod val="10000"/>
                  </a:schemeClr>
                </a:solidFill>
                <a:latin typeface="Arial" pitchFamily="34" charset="0"/>
                <a:cs typeface="Arial" pitchFamily="34" charset="0"/>
              </a:rPr>
              <a:t> </a:t>
            </a:r>
            <a:r>
              <a:rPr lang="es-ES" sz="2200" dirty="0" smtClean="0">
                <a:solidFill>
                  <a:schemeClr val="tx2">
                    <a:lumMod val="10000"/>
                  </a:schemeClr>
                </a:solidFill>
                <a:latin typeface="Arial" pitchFamily="34" charset="0"/>
                <a:cs typeface="Arial" pitchFamily="34" charset="0"/>
              </a:rPr>
              <a:t>y sí en disolventes orgánicos como la bencina, el alcohol, el benceno y el cloroformo. En el uso coloquial, a los lípidos se les llama incorrectamente </a:t>
            </a:r>
            <a:r>
              <a:rPr lang="es-ES" sz="2200" b="1" dirty="0" smtClean="0">
                <a:solidFill>
                  <a:schemeClr val="tx2">
                    <a:lumMod val="10000"/>
                  </a:schemeClr>
                </a:solidFill>
                <a:latin typeface="Arial" pitchFamily="34" charset="0"/>
                <a:cs typeface="Arial" pitchFamily="34" charset="0"/>
              </a:rPr>
              <a:t>grasas</a:t>
            </a:r>
            <a:r>
              <a:rPr lang="es-ES" sz="2200" dirty="0" smtClean="0">
                <a:solidFill>
                  <a:schemeClr val="tx2">
                    <a:lumMod val="10000"/>
                  </a:schemeClr>
                </a:solidFill>
                <a:latin typeface="Arial" pitchFamily="34" charset="0"/>
                <a:cs typeface="Arial" pitchFamily="34" charset="0"/>
              </a:rPr>
              <a:t>, ya que las grasas son sólo un tipo de lípidos procedentes de animales. Los lípidos cumplen funciones diversas en los organismos vivientes, entre ellas la de reserva energética (triglicéridos), la estructural (fosfolípidos de las bicapas) y la reguladora (esteroides).</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11222"/>
          </a:xfrm>
        </p:spPr>
        <p:txBody>
          <a:bodyPr/>
          <a:lstStyle/>
          <a:p>
            <a:r>
              <a:rPr lang="es-ES" dirty="0" smtClean="0"/>
              <a:t>CLASIFICACION</a:t>
            </a:r>
            <a:endParaRPr lang="es-ES" dirty="0"/>
          </a:p>
        </p:txBody>
      </p:sp>
      <p:sp>
        <p:nvSpPr>
          <p:cNvPr id="3" name="2 Marcador de contenido"/>
          <p:cNvSpPr>
            <a:spLocks noGrp="1"/>
          </p:cNvSpPr>
          <p:nvPr>
            <p:ph idx="1"/>
          </p:nvPr>
        </p:nvSpPr>
        <p:spPr/>
        <p:txBody>
          <a:bodyPr>
            <a:normAutofit fontScale="70000" lnSpcReduction="20000"/>
          </a:bodyPr>
          <a:lstStyle/>
          <a:p>
            <a:pPr>
              <a:buNone/>
            </a:pPr>
            <a:r>
              <a:rPr lang="es-ES" dirty="0" smtClean="0">
                <a:solidFill>
                  <a:schemeClr val="tx2">
                    <a:lumMod val="10000"/>
                  </a:schemeClr>
                </a:solidFill>
                <a:latin typeface="Arial" pitchFamily="34" charset="0"/>
                <a:cs typeface="Arial" pitchFamily="34" charset="0"/>
              </a:rPr>
              <a:t>      Los lípidos son un grupo muy heterogéneo que usualmente se clasifican en dos grupos, atendiendo a que posean en su composición ácidos grasos (lípidos saponificables) o no lo posean (lípidos insaponificables). </a:t>
            </a:r>
          </a:p>
          <a:p>
            <a:pPr>
              <a:buNone/>
            </a:pPr>
            <a:r>
              <a:rPr lang="es-ES" dirty="0">
                <a:solidFill>
                  <a:schemeClr val="tx2">
                    <a:lumMod val="10000"/>
                  </a:schemeClr>
                </a:solidFill>
                <a:latin typeface="Arial" pitchFamily="34" charset="0"/>
                <a:cs typeface="Arial" pitchFamily="34" charset="0"/>
              </a:rPr>
              <a:t> </a:t>
            </a:r>
            <a:r>
              <a:rPr lang="es-ES" dirty="0" smtClean="0">
                <a:solidFill>
                  <a:schemeClr val="tx2">
                    <a:lumMod val="10000"/>
                  </a:schemeClr>
                </a:solidFill>
                <a:latin typeface="Arial" pitchFamily="34" charset="0"/>
                <a:cs typeface="Arial" pitchFamily="34" charset="0"/>
              </a:rPr>
              <a:t>     Lípidos saponificables</a:t>
            </a:r>
          </a:p>
          <a:p>
            <a:pPr>
              <a:buNone/>
            </a:pPr>
            <a:r>
              <a:rPr lang="es-ES" b="1" dirty="0" smtClean="0">
                <a:solidFill>
                  <a:schemeClr val="tx2">
                    <a:lumMod val="10000"/>
                  </a:schemeClr>
                </a:solidFill>
                <a:latin typeface="Arial" pitchFamily="34" charset="0"/>
                <a:cs typeface="Arial" pitchFamily="34" charset="0"/>
              </a:rPr>
              <a:t>     Simples</a:t>
            </a:r>
            <a:r>
              <a:rPr lang="es-ES" dirty="0" smtClean="0">
                <a:solidFill>
                  <a:schemeClr val="tx2">
                    <a:lumMod val="10000"/>
                  </a:schemeClr>
                </a:solidFill>
                <a:latin typeface="Arial" pitchFamily="34" charset="0"/>
                <a:cs typeface="Arial" pitchFamily="34" charset="0"/>
              </a:rPr>
              <a:t>. Lípidos que sólo contienen carbono, hidrógeno y oxígeno. Acilglicéridos. Cuando son sólidos se les llama grasas y cuando son líquidos a temperatura ambiente se llaman aceites. Céridos (ceras) </a:t>
            </a:r>
            <a:r>
              <a:rPr lang="es-ES" b="1" dirty="0" smtClean="0">
                <a:solidFill>
                  <a:schemeClr val="tx2">
                    <a:lumMod val="10000"/>
                  </a:schemeClr>
                </a:solidFill>
                <a:latin typeface="Arial" pitchFamily="34" charset="0"/>
                <a:cs typeface="Arial" pitchFamily="34" charset="0"/>
              </a:rPr>
              <a:t>Complejos</a:t>
            </a:r>
            <a:r>
              <a:rPr lang="es-ES" dirty="0" smtClean="0">
                <a:solidFill>
                  <a:schemeClr val="tx2">
                    <a:lumMod val="10000"/>
                  </a:schemeClr>
                </a:solidFill>
                <a:latin typeface="Arial" pitchFamily="34" charset="0"/>
                <a:cs typeface="Arial" pitchFamily="34" charset="0"/>
              </a:rPr>
              <a:t>. Son los lípidos que además de contener en su molécula carbono, hidrógeno y oxígeno, también contienen otros elementos como nitrógeno, fósforo, azufre u otra biomolécula como un glúcido. A los lípidos complejos también se les llama </a:t>
            </a:r>
            <a:r>
              <a:rPr lang="es-ES" b="1" dirty="0" smtClean="0">
                <a:solidFill>
                  <a:schemeClr val="tx2">
                    <a:lumMod val="10000"/>
                  </a:schemeClr>
                </a:solidFill>
                <a:latin typeface="Arial" pitchFamily="34" charset="0"/>
                <a:cs typeface="Arial" pitchFamily="34" charset="0"/>
              </a:rPr>
              <a:t>lípidos de membrana</a:t>
            </a:r>
            <a:r>
              <a:rPr lang="es-ES" dirty="0" smtClean="0">
                <a:solidFill>
                  <a:schemeClr val="tx2">
                    <a:lumMod val="10000"/>
                  </a:schemeClr>
                </a:solidFill>
                <a:latin typeface="Arial" pitchFamily="34" charset="0"/>
                <a:cs typeface="Arial" pitchFamily="34" charset="0"/>
              </a:rPr>
              <a:t> pues son las principales moléculas que forman las membranas celulares. Fosfolípidos Fosfoglicéridos Fosfoesfingolípido Glucolípidos Cerebrósidos Gangliósidos Lípidos insaponificables</a:t>
            </a:r>
          </a:p>
          <a:p>
            <a:pPr>
              <a:buNone/>
            </a:pPr>
            <a:r>
              <a:rPr lang="es-ES" dirty="0" smtClean="0">
                <a:solidFill>
                  <a:schemeClr val="tx2">
                    <a:lumMod val="10000"/>
                  </a:schemeClr>
                </a:solidFill>
                <a:latin typeface="Arial" pitchFamily="34" charset="0"/>
                <a:cs typeface="Arial" pitchFamily="34" charset="0"/>
              </a:rPr>
              <a:t>     Terpenoides Esteroides Eicosanoides</a:t>
            </a:r>
            <a:endParaRPr lang="es-ES" dirty="0">
              <a:solidFill>
                <a:schemeClr val="tx2">
                  <a:lumMod val="10000"/>
                </a:schemeClr>
              </a:solidFill>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Personalizado 1">
      <a:dk1>
        <a:srgbClr val="17BBFD"/>
      </a:dk1>
      <a:lt1>
        <a:sysClr val="window" lastClr="FFFFFF"/>
      </a:lt1>
      <a:dk2>
        <a:srgbClr val="73D6FD"/>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TotalTime>
  <Words>274</Words>
  <Application>Microsoft Office PowerPoint</Application>
  <PresentationFormat>Presentación en pantalla (4:3)</PresentationFormat>
  <Paragraphs>7</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Vértice</vt:lpstr>
      <vt:lpstr>LIPIDO</vt:lpstr>
      <vt:lpstr>CLASIFICACION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LIPIDO</dc:title>
  <dc:creator>ddd</dc:creator>
  <cp:lastModifiedBy>ddd</cp:lastModifiedBy>
  <cp:revision>2</cp:revision>
  <dcterms:created xsi:type="dcterms:W3CDTF">2009-11-10T03:05:48Z</dcterms:created>
  <dcterms:modified xsi:type="dcterms:W3CDTF">2009-11-10T03:16:34Z</dcterms:modified>
</cp:coreProperties>
</file>