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FE963FA-379D-491A-80A8-62696EF3FF8A}"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63C7991-E234-446C-B589-0386F32A810D}"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3FE963FA-379D-491A-80A8-62696EF3FF8A}"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3C7991-E234-446C-B589-0386F32A810D}" type="datetimeFigureOut">
              <a:rPr lang="es-ES" smtClean="0"/>
              <a:t>09/11/2009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FE963FA-379D-491A-80A8-62696EF3FF8A}"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28605"/>
            <a:ext cx="7772400" cy="1071569"/>
          </a:xfrm>
        </p:spPr>
        <p:txBody>
          <a:bodyPr/>
          <a:lstStyle/>
          <a:p>
            <a:r>
              <a:rPr lang="es-ES" dirty="0" smtClean="0">
                <a:latin typeface="+mn-lt"/>
              </a:rPr>
              <a:t>LOS ACIDOS</a:t>
            </a:r>
            <a:endParaRPr lang="es-ES" dirty="0">
              <a:latin typeface="+mn-lt"/>
            </a:endParaRPr>
          </a:p>
        </p:txBody>
      </p:sp>
      <p:sp>
        <p:nvSpPr>
          <p:cNvPr id="3" name="2 Subtítulo"/>
          <p:cNvSpPr>
            <a:spLocks noGrp="1"/>
          </p:cNvSpPr>
          <p:nvPr>
            <p:ph type="subTitle" idx="1"/>
          </p:nvPr>
        </p:nvSpPr>
        <p:spPr>
          <a:xfrm>
            <a:off x="357158" y="1643050"/>
            <a:ext cx="8501122" cy="4714908"/>
          </a:xfrm>
        </p:spPr>
        <p:txBody>
          <a:bodyPr>
            <a:normAutofit fontScale="92500" lnSpcReduction="10000"/>
          </a:bodyPr>
          <a:lstStyle/>
          <a:p>
            <a:pPr algn="l"/>
            <a:r>
              <a:rPr lang="es-ES" dirty="0" smtClean="0">
                <a:solidFill>
                  <a:schemeClr val="tx1"/>
                </a:solidFill>
              </a:rPr>
              <a:t>Un </a:t>
            </a:r>
            <a:r>
              <a:rPr lang="es-ES" b="1" dirty="0" smtClean="0">
                <a:solidFill>
                  <a:schemeClr val="tx1"/>
                </a:solidFill>
              </a:rPr>
              <a:t>ácido</a:t>
            </a:r>
            <a:r>
              <a:rPr lang="es-ES" dirty="0" smtClean="0">
                <a:solidFill>
                  <a:schemeClr val="tx1"/>
                </a:solidFill>
              </a:rPr>
              <a:t>  es considerado tradicionalmente como cualquier compuesto químico que, cuando se disuelve en agua, produce una solución con una actividad de catión hidrón mayor que el agua pura, esto es, un pH menor que 7. Esto se aproxima a la definición moderna de Johannes Nicolau Brønsted y Martin Lowry quienes definieron independientemente un ácido como un compuesto que dona un catión hidrógeno (H</a:t>
            </a:r>
            <a:r>
              <a:rPr lang="es-ES" baseline="30000" dirty="0" smtClean="0">
                <a:solidFill>
                  <a:schemeClr val="tx1"/>
                </a:solidFill>
              </a:rPr>
              <a:t>+</a:t>
            </a:r>
            <a:r>
              <a:rPr lang="es-ES" dirty="0" smtClean="0">
                <a:solidFill>
                  <a:schemeClr val="tx1"/>
                </a:solidFill>
              </a:rPr>
              <a:t>) a otro compuesto (denominado base). Algunos ejemplos comunes incluyen al ácido acético (en el vinagre), y el ácido sulfúrico (usado en Baterías de automóvil). Los sistemas ácido/base son diferentes de las reacciones redox en que no hay un cambio en el estado de oxidación. Los ácidos pueden existir en forma de sólidos, líquidos, o gases, dependiendo de la temperatura. También </a:t>
            </a:r>
            <a:r>
              <a:rPr lang="es-ES" dirty="0" smtClean="0">
                <a:solidFill>
                  <a:schemeClr val="tx1"/>
                </a:solidFill>
              </a:rPr>
              <a:t>.</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b="1" dirty="0" smtClean="0"/>
              <a:t>Abundancia biológica </a:t>
            </a:r>
            <a:endParaRPr lang="es-ES" sz="4000" dirty="0"/>
          </a:p>
        </p:txBody>
      </p:sp>
      <p:sp>
        <p:nvSpPr>
          <p:cNvPr id="3" name="2 Marcador de contenido"/>
          <p:cNvSpPr>
            <a:spLocks noGrp="1"/>
          </p:cNvSpPr>
          <p:nvPr>
            <p:ph idx="1"/>
          </p:nvPr>
        </p:nvSpPr>
        <p:spPr/>
        <p:txBody>
          <a:bodyPr>
            <a:normAutofit fontScale="47500" lnSpcReduction="20000"/>
          </a:bodyPr>
          <a:lstStyle/>
          <a:p>
            <a:r>
              <a:rPr lang="es-ES" sz="3600" dirty="0" smtClean="0"/>
              <a:t>Muchas moléculas biológicamente importantes son ácidos.  Los ácidos nucleídos incluyendo al ADN  y el ARN contienen el código genético que determina mucho de las características de un organismo, y es transferido de padres a vástagos. El ADN contiene el molde químico para la síntesis de las proteínas que están hechas de subunidades de aminoácidos</a:t>
            </a:r>
            <a:r>
              <a:rPr lang="es-ES" sz="3600" dirty="0"/>
              <a:t>.</a:t>
            </a:r>
            <a:endParaRPr lang="es-ES" sz="3600" dirty="0" smtClean="0"/>
          </a:p>
          <a:p>
            <a:r>
              <a:rPr lang="es-ES" sz="3600" dirty="0" smtClean="0"/>
              <a:t>Un α-aminoácido tiene un carbono central (el carbono α o </a:t>
            </a:r>
            <a:r>
              <a:rPr lang="es-ES" sz="3600" i="1" dirty="0" smtClean="0"/>
              <a:t>alfa</a:t>
            </a:r>
            <a:r>
              <a:rPr lang="es-ES" sz="3600" dirty="0" smtClean="0"/>
              <a:t>) que está unido covalentemente a un grupo carboxilo</a:t>
            </a:r>
            <a:r>
              <a:rPr lang="es-ES" sz="3600" dirty="0"/>
              <a:t> </a:t>
            </a:r>
            <a:r>
              <a:rPr lang="es-ES" sz="3600" dirty="0" smtClean="0"/>
              <a:t>(de ahí que son ácidos carboxílicos, un grupo amino</a:t>
            </a:r>
            <a:r>
              <a:rPr lang="es-ES" sz="3600" dirty="0"/>
              <a:t> </a:t>
            </a:r>
            <a:r>
              <a:rPr lang="es-ES" sz="3600" dirty="0" smtClean="0"/>
              <a:t> un átomo de hidrógeno, y un grupo variable. El grupo variable, también llamado grupo R o cadena lateral, determina la identidad y muchas de las propiedades de un aminoácido específico. En la glicina el aminoácido más simple, el grupo R es un átomo de hidrógeno, pero en todos los demás aminoácidos contiene uno o más átomos de carbono unidos a hidrógeno, y puede contener otros elementos, tales como azufre, selenio oxígeno nitrógeno Con excepción de la glicina, los aminoácidos presentes en la naturaleza son quirales</a:t>
            </a:r>
            <a:r>
              <a:rPr lang="es-ES" sz="3600" dirty="0"/>
              <a:t> </a:t>
            </a:r>
            <a:r>
              <a:rPr lang="es-ES" sz="3600" dirty="0" smtClean="0"/>
              <a:t>y casi invariablemente están presentes en la configuración L Algunos peptidoglicanos, encontrados en algunas paredes celulares</a:t>
            </a:r>
            <a:r>
              <a:rPr lang="es-ES" sz="3600" dirty="0"/>
              <a:t> </a:t>
            </a:r>
            <a:r>
              <a:rPr lang="es-ES" sz="3600" dirty="0" smtClean="0"/>
              <a:t>bacterianas contienen pequeñas cantidades de D-aminoácidos. A pH fisiológico, típicamente </a:t>
            </a:r>
            <a:r>
              <a:rPr lang="es-ES" dirty="0" smtClean="0"/>
              <a:t>alrededor de 7, existen aminoácidos libres en forma iónica</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TotalTime>
  <Words>372</Words>
  <Application>Microsoft Office PowerPoint</Application>
  <PresentationFormat>Presentación en pantalla (4:3)</PresentationFormat>
  <Paragraphs>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Flujo</vt:lpstr>
      <vt:lpstr>LOS ACIDOS</vt:lpstr>
      <vt:lpstr>Abundancia biológica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ACIDOS</dc:title>
  <dc:creator>ddd</dc:creator>
  <cp:lastModifiedBy>ddd</cp:lastModifiedBy>
  <cp:revision>2</cp:revision>
  <dcterms:created xsi:type="dcterms:W3CDTF">2009-11-09T20:44:46Z</dcterms:created>
  <dcterms:modified xsi:type="dcterms:W3CDTF">2009-11-09T20:57:51Z</dcterms:modified>
</cp:coreProperties>
</file>