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822634-0DAB-454F-8E4A-8F8A1F3C5C7E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B47CF03-778A-420A-8BB0-367DB67F851E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8072494" cy="4929222"/>
          </a:xfrm>
        </p:spPr>
        <p:txBody>
          <a:bodyPr>
            <a:normAutofit/>
          </a:bodyPr>
          <a:lstStyle/>
          <a:p>
            <a:pPr algn="l"/>
            <a:r>
              <a:rPr lang="es-ES" sz="1900" b="1" dirty="0" smtClean="0">
                <a:solidFill>
                  <a:schemeClr val="tx1"/>
                </a:solidFill>
              </a:rPr>
              <a:t>Los carbohidratos, hidratos de carbono, glúcidos nos dan </a:t>
            </a:r>
            <a:r>
              <a:rPr lang="es-ES" sz="1900" b="1" dirty="0" smtClean="0">
                <a:solidFill>
                  <a:schemeClr val="tx1"/>
                </a:solidFill>
              </a:rPr>
              <a:t>abundante energía pero primero veremos su clasificación y sus funciones. Su clasificación no depende de sus funciones sino de la composición y hay carbohidratos simples y complejos</a:t>
            </a:r>
            <a:r>
              <a:rPr lang="es-ES" sz="28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s-ES" sz="2800" b="1" dirty="0" smtClean="0">
              <a:solidFill>
                <a:schemeClr val="tx1"/>
              </a:solidFill>
            </a:endParaRPr>
          </a:p>
          <a:p>
            <a:pPr algn="l"/>
            <a:r>
              <a:rPr lang="es-ES" sz="2800" dirty="0" smtClean="0">
                <a:solidFill>
                  <a:schemeClr val="tx1"/>
                </a:solidFill>
              </a:rPr>
              <a:t/>
            </a:r>
            <a:br>
              <a:rPr lang="es-ES" sz="2800" dirty="0" smtClean="0">
                <a:solidFill>
                  <a:schemeClr val="tx1"/>
                </a:solidFill>
              </a:rPr>
            </a:br>
            <a:r>
              <a:rPr lang="es-ES" sz="1900" dirty="0" smtClean="0">
                <a:solidFill>
                  <a:schemeClr val="tx1"/>
                </a:solidFill>
              </a:rPr>
              <a:t>Los Carbohidratos, también llamados hidratos de carbono, </a:t>
            </a:r>
          </a:p>
          <a:p>
            <a:pPr algn="l"/>
            <a:r>
              <a:rPr lang="es-ES" sz="1900" dirty="0" smtClean="0">
                <a:solidFill>
                  <a:schemeClr val="tx1"/>
                </a:solidFill>
              </a:rPr>
              <a:t>glúcidos o azúcares son la fuente más abundante y económica de energía alimentaria de nuestra dieta.</a:t>
            </a:r>
            <a:br>
              <a:rPr lang="es-ES" sz="1900" dirty="0" smtClean="0">
                <a:solidFill>
                  <a:schemeClr val="tx1"/>
                </a:solidFill>
              </a:rPr>
            </a:br>
            <a:r>
              <a:rPr lang="es-ES" sz="1900" dirty="0" smtClean="0">
                <a:solidFill>
                  <a:schemeClr val="tx1"/>
                </a:solidFill>
              </a:rPr>
              <a:t>Están presentes tanto en los alimentos de origen animal como la leche y sus derivados como en los de origen vegetal; legumbres, cereales, harinas, verduras y frutas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071593"/>
          </a:xfrm>
        </p:spPr>
        <p:txBody>
          <a:bodyPr/>
          <a:lstStyle/>
          <a:p>
            <a:r>
              <a:rPr lang="es-ES" dirty="0" smtClean="0"/>
              <a:t>LOS CARBOHIDRATOS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Función energética: Cada gramo de carbohidratos aporta una energía de 4 Kcal. Ocupan el primer lugar en el requerimiento diario de nutrientes debido a que nos aportan el combustible necesario para realizar las funciones orgánicas, físicas y psicológicas de nuestro organismo. </a:t>
            </a:r>
          </a:p>
          <a:p>
            <a:r>
              <a:rPr lang="es-ES" dirty="0" smtClean="0"/>
              <a:t>Una vez ingeridos, los carbohidratos se hidrolizan a glucosa, la sustancia más simple. La glucosa es de suma importancia para el correcto funcionamiento del sistema nervioso central (SNC). Diariamente, nuestro cerebro consume más o menos 100 g. de glucosa, cuando estamos en ayuno, SNC recurre a los cuerpos cetónicos que existen en bajas concentraciones, es por eso que en condiciones de hipoglucemia podemos sentirnos mareados o cansados. </a:t>
            </a:r>
          </a:p>
          <a:p>
            <a:r>
              <a:rPr lang="es-ES" dirty="0" smtClean="0"/>
              <a:t>También ayudan al metabolismo de las grasas e impiden la oxidación de las proteínas. La fermentación de la lactosa ayuda a la proliferación de la flora bacteriana favorable. 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>
                <a:latin typeface="+mn-lt"/>
              </a:rPr>
              <a:t>Funciones de los carbohidratos</a:t>
            </a:r>
            <a:endParaRPr lang="es-ES" sz="3600" dirty="0"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</TotalTime>
  <Words>198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Papel</vt:lpstr>
      <vt:lpstr>LOS CARBOHIDRATOS</vt:lpstr>
      <vt:lpstr>Funciones de los carbohidratos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CARBOHIDRATOS</dc:title>
  <dc:creator>ddd</dc:creator>
  <cp:lastModifiedBy>ddd</cp:lastModifiedBy>
  <cp:revision>1</cp:revision>
  <dcterms:created xsi:type="dcterms:W3CDTF">2009-11-09T20:58:39Z</dcterms:created>
  <dcterms:modified xsi:type="dcterms:W3CDTF">2009-11-09T21:05:54Z</dcterms:modified>
</cp:coreProperties>
</file>