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E65F325-DAE1-4E6F-9E9B-F20E286E91D7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04DCF0F-1CE0-485B-AA7D-FE7EFA1C18E8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785817"/>
          </a:xfrm>
        </p:spPr>
        <p:txBody>
          <a:bodyPr>
            <a:normAutofit/>
          </a:bodyPr>
          <a:lstStyle/>
          <a:p>
            <a:r>
              <a:rPr lang="es-ES" dirty="0" smtClean="0"/>
              <a:t>LOS LIPIDOS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143932" cy="4857784"/>
          </a:xfrm>
        </p:spPr>
        <p:txBody>
          <a:bodyPr>
            <a:normAutofit/>
          </a:bodyPr>
          <a:lstStyle/>
          <a:p>
            <a:pPr algn="l"/>
            <a:r>
              <a:rPr lang="es-ES" sz="2000" dirty="0" smtClean="0">
                <a:solidFill>
                  <a:schemeClr val="tx1"/>
                </a:solidFill>
              </a:rPr>
              <a:t>Los </a:t>
            </a:r>
            <a:r>
              <a:rPr lang="es-ES" sz="2000" b="1" dirty="0" smtClean="0">
                <a:solidFill>
                  <a:schemeClr val="tx1"/>
                </a:solidFill>
              </a:rPr>
              <a:t>lípidos</a:t>
            </a:r>
            <a:r>
              <a:rPr lang="es-ES" sz="2000" dirty="0" smtClean="0">
                <a:solidFill>
                  <a:schemeClr val="tx1"/>
                </a:solidFill>
              </a:rPr>
              <a:t> son un conjunto de </a:t>
            </a:r>
            <a:r>
              <a:rPr lang="es-ES" sz="2000" b="1" dirty="0" smtClean="0">
                <a:solidFill>
                  <a:schemeClr val="tx1"/>
                </a:solidFill>
              </a:rPr>
              <a:t>moléculas</a:t>
            </a:r>
            <a:r>
              <a:rPr lang="es-ES" sz="2000" dirty="0" smtClean="0">
                <a:solidFill>
                  <a:schemeClr val="tx1"/>
                </a:solidFill>
              </a:rPr>
              <a:t> orgánicas la mayoría biomoléculas compuestas principalmente por carbono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e hidrógeno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y en menor medida OXIGENO aunque también pueden contener fósforo, azufre y nitrógeno, que tienen como característica principal el ser hidrofobias o insolubles en agua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y sí en disolventes orgánicos como la</a:t>
            </a:r>
            <a:r>
              <a:rPr lang="es-ES" sz="2000" b="1" dirty="0" smtClean="0">
                <a:solidFill>
                  <a:schemeClr val="tx1"/>
                </a:solidFill>
              </a:rPr>
              <a:t> bencina</a:t>
            </a:r>
            <a:r>
              <a:rPr lang="es-ES" sz="2000" dirty="0" smtClean="0">
                <a:solidFill>
                  <a:schemeClr val="tx1"/>
                </a:solidFill>
              </a:rPr>
              <a:t> el alcohol, el benceno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 y el cloroformo. En el uso coloquial, a los lípidos se les llama incorrectamente </a:t>
            </a:r>
            <a:r>
              <a:rPr lang="es-ES" sz="2000" b="1" dirty="0" smtClean="0">
                <a:solidFill>
                  <a:schemeClr val="tx1"/>
                </a:solidFill>
              </a:rPr>
              <a:t>grasas</a:t>
            </a:r>
            <a:r>
              <a:rPr lang="es-ES" sz="2000" dirty="0" smtClean="0">
                <a:solidFill>
                  <a:schemeClr val="tx1"/>
                </a:solidFill>
              </a:rPr>
              <a:t>, .ya que las grasas son sólo un tipo de lípidos procedentes de animales.</a:t>
            </a:r>
            <a:endParaRPr lang="es-E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>
                <a:latin typeface="Arial" pitchFamily="34" charset="0"/>
                <a:cs typeface="Arial" pitchFamily="34" charset="0"/>
              </a:rPr>
              <a:t>SU Clasificación biológica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Los lípidos son un grupo muy heterogéneo que usualmente se clasifican en dos grupos, atendiendo a que posean en su composición ácidos grasos (lípidos saponificables) o no lo posean (lípidos insaponificables).</a:t>
            </a:r>
          </a:p>
          <a:p>
            <a:r>
              <a:rPr lang="es-ES" dirty="0" smtClean="0"/>
              <a:t>Lípidos saponificables</a:t>
            </a:r>
          </a:p>
          <a:p>
            <a:r>
              <a:rPr lang="es-ES" b="1" dirty="0" smtClean="0"/>
              <a:t>Simples</a:t>
            </a:r>
            <a:r>
              <a:rPr lang="es-ES" b="1" dirty="0"/>
              <a:t>:</a:t>
            </a:r>
            <a:r>
              <a:rPr lang="es-ES" dirty="0" smtClean="0"/>
              <a:t> Lípidos que sólo contienen carbono, hidrógeno y oxígeno. Acilglicéridos. Cuando son sólidos se les llama grasas y cuando son líquidos a temperatura ambiente se llaman aceites.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smtClean="0">
                <a:solidFill>
                  <a:schemeClr val="bg1"/>
                </a:solidFill>
              </a:rPr>
              <a:t>Céridos </a:t>
            </a:r>
            <a:r>
              <a:rPr lang="es-ES" dirty="0" smtClean="0"/>
              <a:t>(ceras) </a:t>
            </a:r>
            <a:r>
              <a:rPr lang="es-ES" b="1" dirty="0" smtClean="0"/>
              <a:t>Complejos</a:t>
            </a:r>
            <a:r>
              <a:rPr lang="es-ES" dirty="0" smtClean="0"/>
              <a:t>. Son los lípidos que además de contener en su molécula carbono, hidrógeno y oxígeno, también contienen otros elementos</a:t>
            </a:r>
            <a:r>
              <a:rPr lang="es-ES" dirty="0" smtClean="0"/>
              <a:t> </a:t>
            </a:r>
            <a:r>
              <a:rPr lang="es-ES" dirty="0" smtClean="0"/>
              <a:t>como nitrógeno, fósforo, azufre u otra biomolécula como un glúcido. A los lípidos complejos también se les llama </a:t>
            </a:r>
            <a:r>
              <a:rPr lang="es-ES" b="1" dirty="0" smtClean="0"/>
              <a:t>lípidos de membrana</a:t>
            </a:r>
            <a:r>
              <a:rPr lang="es-ES" dirty="0" smtClean="0"/>
              <a:t> pues son las principales moléculas que forman las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membranas celulares.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</TotalTime>
  <Words>226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Vértice</vt:lpstr>
      <vt:lpstr>LOS LIPIDOS</vt:lpstr>
      <vt:lpstr>SU Clasificación biológica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LIPIDOS</dc:title>
  <dc:creator>ddd</dc:creator>
  <cp:lastModifiedBy>ddd</cp:lastModifiedBy>
  <cp:revision>3</cp:revision>
  <dcterms:created xsi:type="dcterms:W3CDTF">2009-11-09T20:21:35Z</dcterms:created>
  <dcterms:modified xsi:type="dcterms:W3CDTF">2009-11-09T20:43:22Z</dcterms:modified>
</cp:coreProperties>
</file>