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58" r:id="rId7"/>
    <p:sldId id="265" r:id="rId8"/>
    <p:sldId id="266" r:id="rId9"/>
    <p:sldId id="267" r:id="rId10"/>
    <p:sldId id="259" r:id="rId11"/>
    <p:sldId id="260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428B-1686-4077-BEB1-40E0FB600980}" type="datetimeFigureOut">
              <a:rPr lang="es-ES" smtClean="0"/>
              <a:t>31/10/2009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3984C-C12F-4A63-8EFC-AF6363814B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428B-1686-4077-BEB1-40E0FB600980}" type="datetimeFigureOut">
              <a:rPr lang="es-ES" smtClean="0"/>
              <a:t>31/10/2009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3984C-C12F-4A63-8EFC-AF6363814B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428B-1686-4077-BEB1-40E0FB600980}" type="datetimeFigureOut">
              <a:rPr lang="es-ES" smtClean="0"/>
              <a:t>31/10/2009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3984C-C12F-4A63-8EFC-AF6363814B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428B-1686-4077-BEB1-40E0FB600980}" type="datetimeFigureOut">
              <a:rPr lang="es-ES" smtClean="0"/>
              <a:t>31/10/2009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3984C-C12F-4A63-8EFC-AF6363814B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428B-1686-4077-BEB1-40E0FB600980}" type="datetimeFigureOut">
              <a:rPr lang="es-ES" smtClean="0"/>
              <a:t>31/10/2009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3984C-C12F-4A63-8EFC-AF6363814B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428B-1686-4077-BEB1-40E0FB600980}" type="datetimeFigureOut">
              <a:rPr lang="es-ES" smtClean="0"/>
              <a:t>31/10/2009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3984C-C12F-4A63-8EFC-AF6363814B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428B-1686-4077-BEB1-40E0FB600980}" type="datetimeFigureOut">
              <a:rPr lang="es-ES" smtClean="0"/>
              <a:t>31/10/2009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3984C-C12F-4A63-8EFC-AF6363814B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428B-1686-4077-BEB1-40E0FB600980}" type="datetimeFigureOut">
              <a:rPr lang="es-ES" smtClean="0"/>
              <a:t>31/10/2009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3984C-C12F-4A63-8EFC-AF6363814B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428B-1686-4077-BEB1-40E0FB600980}" type="datetimeFigureOut">
              <a:rPr lang="es-ES" smtClean="0"/>
              <a:t>31/10/2009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3984C-C12F-4A63-8EFC-AF6363814B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428B-1686-4077-BEB1-40E0FB600980}" type="datetimeFigureOut">
              <a:rPr lang="es-ES" smtClean="0"/>
              <a:t>31/10/2009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3984C-C12F-4A63-8EFC-AF6363814B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C428B-1686-4077-BEB1-40E0FB600980}" type="datetimeFigureOut">
              <a:rPr lang="es-ES" smtClean="0"/>
              <a:t>31/10/2009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3984C-C12F-4A63-8EFC-AF6363814B4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C428B-1686-4077-BEB1-40E0FB600980}" type="datetimeFigureOut">
              <a:rPr lang="es-ES" smtClean="0"/>
              <a:t>31/10/2009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3984C-C12F-4A63-8EFC-AF6363814B4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rot="19370410">
            <a:off x="2216437" y="2800463"/>
            <a:ext cx="441018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6000" b="1" i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radley Hand ITC" pitchFamily="66" charset="0"/>
              </a:rPr>
              <a:t>VITAMINAS</a:t>
            </a:r>
            <a:endParaRPr lang="es-ES" sz="6000" b="1" i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 rot="19556391">
            <a:off x="1039558" y="2967335"/>
            <a:ext cx="638996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7200" b="1" i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radley Hand ITC" pitchFamily="66" charset="0"/>
              </a:rPr>
              <a:t>GRACIAS</a:t>
            </a:r>
            <a:endParaRPr lang="es-ES" sz="7200" b="1" i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624"/>
            <a:ext cx="9144000" cy="6869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</Words>
  <Application>Microsoft Office PowerPoint</Application>
  <PresentationFormat>Presentación en pantalla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Company>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BIG Mouse</dc:creator>
  <cp:lastModifiedBy>BIG Mouse</cp:lastModifiedBy>
  <cp:revision>4</cp:revision>
  <dcterms:created xsi:type="dcterms:W3CDTF">2009-10-31T16:44:49Z</dcterms:created>
  <dcterms:modified xsi:type="dcterms:W3CDTF">2009-10-31T17:15:59Z</dcterms:modified>
</cp:coreProperties>
</file>