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1382B98-9E72-4B24-BDD9-78CA5FFEEBF4}" type="datetimeFigureOut">
              <a:rPr lang="es-ES" smtClean="0"/>
              <a:t>08/11/2009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A40CE3-F443-45A0-842B-951A85FC630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9600" dirty="0" smtClean="0">
                <a:latin typeface="Kristen ITC" pitchFamily="66" charset="0"/>
              </a:rPr>
              <a:t>Lipidos </a:t>
            </a:r>
            <a:endParaRPr lang="es-ES" sz="9600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latin typeface="Kristen ITC" pitchFamily="66" charset="0"/>
              </a:rPr>
              <a:t>Punto de fusión</a:t>
            </a:r>
            <a:r>
              <a:rPr lang="es-ES" dirty="0" smtClean="0">
                <a:latin typeface="Kristen ITC" pitchFamily="66" charset="0"/>
              </a:rPr>
              <a:t>: Depende de la longitud de la cadena y de su número de insaturaciones, siendo los ácidos grasos insaturados los que requieren menor energía para fundirse.</a:t>
            </a:r>
          </a:p>
          <a:p>
            <a:r>
              <a:rPr lang="es-ES" b="1" dirty="0" smtClean="0">
                <a:latin typeface="Kristen ITC" pitchFamily="66" charset="0"/>
              </a:rPr>
              <a:t>Esterificación</a:t>
            </a:r>
            <a:r>
              <a:rPr lang="es-ES" dirty="0" smtClean="0">
                <a:latin typeface="Kristen ITC" pitchFamily="66" charset="0"/>
              </a:rPr>
              <a:t>. Los ácidos grasos pueden formar ésteres con grupos alcohol de otras moléculas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latin typeface="Kristen ITC" pitchFamily="66" charset="0"/>
              </a:rPr>
              <a:t>Saponificación</a:t>
            </a:r>
            <a:r>
              <a:rPr lang="es-ES" dirty="0" smtClean="0">
                <a:latin typeface="Kristen ITC" pitchFamily="66" charset="0"/>
              </a:rPr>
              <a:t>. Por hidrólisis alcalina los ésteres formados anteriormente dan lugar a jabones (sal del ácido graso)</a:t>
            </a:r>
          </a:p>
          <a:p>
            <a:r>
              <a:rPr lang="es-ES" b="1" dirty="0" smtClean="0">
                <a:latin typeface="Kristen ITC" pitchFamily="66" charset="0"/>
              </a:rPr>
              <a:t>Autooxidación</a:t>
            </a:r>
            <a:r>
              <a:rPr lang="es-ES" dirty="0" smtClean="0">
                <a:latin typeface="Kristen ITC" pitchFamily="66" charset="0"/>
              </a:rPr>
              <a:t>. Los ácidos grasos insaturados pueden oxidarse espontáneamente, dando como resultado aldehídos donde existían los dobles enlaces covalentes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virtual.unal.edu.co/cursos/ciencias/2000024/images/biomoleculas/ciclopentan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6643734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virtual.unal.edu.co/cursos/ciencias/2000024/images/biomoleculas/colestero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857232"/>
            <a:ext cx="664373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357321"/>
          </a:xfrm>
        </p:spPr>
        <p:txBody>
          <a:bodyPr/>
          <a:lstStyle/>
          <a:p>
            <a:r>
              <a:rPr lang="es-ES" b="1" dirty="0" smtClean="0">
                <a:latin typeface="Kristen ITC" pitchFamily="66" charset="0"/>
              </a:rPr>
              <a:t>Lípido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2571744"/>
            <a:ext cx="7286676" cy="3500462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Kristen ITC" pitchFamily="66" charset="0"/>
              </a:rPr>
              <a:t>Los </a:t>
            </a:r>
            <a:r>
              <a:rPr lang="es-ES" b="1" dirty="0" smtClean="0">
                <a:latin typeface="Kristen ITC" pitchFamily="66" charset="0"/>
              </a:rPr>
              <a:t>lípidos</a:t>
            </a:r>
            <a:r>
              <a:rPr lang="es-ES" dirty="0" smtClean="0">
                <a:latin typeface="Kristen ITC" pitchFamily="66" charset="0"/>
              </a:rPr>
              <a:t> son un conjunto de moléculas orgánicas, la mayoría biomoléculas, compuestas principalmente por carbono e hidrógeno y en menor medida oxígeno, aunque también pueden contener fósforo, azufre y nitrógeno, que tienen como característica principal el ser hidrofóbicas o insolubles en agua y sí en disolventes orgánicos como la bencina, el alcohol, el benceno y el cloroformo.</a:t>
            </a:r>
            <a:endParaRPr lang="es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Kristen ITC" pitchFamily="66" charset="0"/>
              </a:rPr>
              <a:t>Características generales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Kristen ITC" pitchFamily="66" charset="0"/>
              </a:rPr>
              <a:t>Los lípidos son biomoléculas muy diversas; unos están formados por cadenas alifáticas saturadas o insaturadas, en general lineales, pero algunos tienen anillos (aromáticos). Algunos son flexibles, mientras que otros son rígidos o semiflexibles hasta alcanzar casi una total flexibilidad molecular; algunos comparten carbonos libres y otros forman puentes de hidrógeno</a:t>
            </a:r>
            <a:endParaRPr lang="es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latin typeface="Kristen ITC" pitchFamily="66" charset="0"/>
              </a:rPr>
              <a:t>Clasificación biológica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Kristen ITC" pitchFamily="66" charset="0"/>
              </a:rPr>
              <a:t>Los lípidos son un grupo muy heterogéneo que usualmente se clasifican en dos grupos, atendiendo a que posean en su composición ácidos grasos (lípidos saponificables) o no lo posean (lípidos insaponificables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7200" dirty="0" smtClean="0">
                <a:latin typeface="Kristen ITC" pitchFamily="66" charset="0"/>
              </a:rPr>
              <a:t>Lípidos saponificables</a:t>
            </a:r>
            <a:endParaRPr lang="es-ES" sz="7200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Kristen ITC" pitchFamily="66" charset="0"/>
              </a:rPr>
              <a:t>Simples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Kristen ITC" pitchFamily="66" charset="0"/>
              </a:rPr>
              <a:t>Lípidos que sólo contienen carbono, hidrógeno y oxígeno. Acilglicéridos. Cuando son sólidos se les llama grasas y cuando son líquidos a temperatura ambiente se llaman aceites. Céridos (ceras)</a:t>
            </a:r>
            <a:endParaRPr lang="es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Kristen ITC" pitchFamily="66" charset="0"/>
              </a:rPr>
              <a:t>Complejos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Kristen ITC" pitchFamily="66" charset="0"/>
              </a:rPr>
              <a:t>Son los lípidos que además de contener en su molécula carbono, hidrógeno y oxígeno, también contienen otros elementos como nitrógeno, fósforo, azufre u otra biomolécula como un glúcido. A los lípidos complejos también se les llama </a:t>
            </a:r>
            <a:r>
              <a:rPr lang="es-ES" b="1" dirty="0" smtClean="0">
                <a:latin typeface="Kristen ITC" pitchFamily="66" charset="0"/>
              </a:rPr>
              <a:t>lípidos de membrana</a:t>
            </a:r>
            <a:r>
              <a:rPr lang="es-ES" dirty="0" smtClean="0">
                <a:latin typeface="Kristen ITC" pitchFamily="66" charset="0"/>
              </a:rPr>
              <a:t> pues son las principales moléculas que forman las membranas celulares. Fosfolípidos </a:t>
            </a:r>
            <a:endParaRPr lang="es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Kristen ITC" pitchFamily="66" charset="0"/>
              </a:rPr>
              <a:t>Ácidos grasos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Kristen ITC" pitchFamily="66" charset="0"/>
              </a:rPr>
              <a:t>Son las unidades básicas de los lípidos saponificables, y consisten en moléculas formadas por una larga cadena hidrocarbonada con un número par de átomos de carbono (12-22) y un grupo carboxilo terminal</a:t>
            </a:r>
            <a:endParaRPr lang="es-ES" dirty="0"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Propiedades </a:t>
            </a:r>
            <a:r>
              <a:rPr lang="es-ES" b="1" dirty="0" err="1" smtClean="0"/>
              <a:t>físicoquímicas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Carácter </a:t>
            </a:r>
            <a:r>
              <a:rPr lang="es-ES" b="1" dirty="0" err="1" smtClean="0"/>
              <a:t>Anfipático</a:t>
            </a:r>
            <a:r>
              <a:rPr lang="es-ES" dirty="0" smtClean="0"/>
              <a:t>. Ya que el ácido graso esta formado por un grupo carboxilo y una cadena hidrocarbonada, esta última es la que posee la característica hidrófoba; siendo responsable de su insolubilidad en agua.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418</Words>
  <Application>Microsoft Office PowerPoint</Application>
  <PresentationFormat>Presentación en pantalla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Opulento</vt:lpstr>
      <vt:lpstr>Diapositiva 1</vt:lpstr>
      <vt:lpstr>Lípido</vt:lpstr>
      <vt:lpstr>Características generales</vt:lpstr>
      <vt:lpstr>Clasificación biológica</vt:lpstr>
      <vt:lpstr>Diapositiva 5</vt:lpstr>
      <vt:lpstr>Simples</vt:lpstr>
      <vt:lpstr>Complejos</vt:lpstr>
      <vt:lpstr>Ácidos grasos</vt:lpstr>
      <vt:lpstr>Propiedades físicoquímicas</vt:lpstr>
      <vt:lpstr>Diapositiva 10</vt:lpstr>
      <vt:lpstr>Diapositiva 11</vt:lpstr>
      <vt:lpstr>Diapositiva 12</vt:lpstr>
      <vt:lpstr>Diapositiva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EnRed.com</dc:creator>
  <cp:lastModifiedBy>EnRed.com</cp:lastModifiedBy>
  <cp:revision>4</cp:revision>
  <dcterms:created xsi:type="dcterms:W3CDTF">2009-11-08T20:36:36Z</dcterms:created>
  <dcterms:modified xsi:type="dcterms:W3CDTF">2009-11-08T21:10:14Z</dcterms:modified>
</cp:coreProperties>
</file>