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B80B9-9171-4E9B-BE05-9284B83A7F23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7145-D153-46BA-8CE4-4CA62773C6E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872039">
            <a:off x="792191" y="1806770"/>
            <a:ext cx="7643866" cy="285656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sz="9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Proteína</a:t>
            </a:r>
            <a:endParaRPr lang="es-ES" sz="9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Según su composición química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>
                <a:latin typeface="Comic Sans MS" pitchFamily="66" charset="0"/>
              </a:rPr>
              <a:t>Simples</a:t>
            </a:r>
            <a:r>
              <a:rPr lang="es-ES" dirty="0" smtClean="0">
                <a:latin typeface="Comic Sans MS" pitchFamily="66" charset="0"/>
              </a:rPr>
              <a:t>: su hidrólisis sólo produce aminoácidos. Ejemplos de estas son la insulina y el colágeno (globulares y fibrosas). </a:t>
            </a:r>
            <a:r>
              <a:rPr lang="es-ES" i="1" dirty="0" smtClean="0">
                <a:latin typeface="Comic Sans MS" pitchFamily="66" charset="0"/>
              </a:rPr>
              <a:t>Conjugadas o heteroproteínas</a:t>
            </a:r>
            <a:r>
              <a:rPr lang="es-ES" dirty="0" smtClean="0">
                <a:latin typeface="Comic Sans MS" pitchFamily="66" charset="0"/>
              </a:rPr>
              <a:t>: su hidrólisis produce aminoácidos y otras sustancias no proteicas llamadas grupo prostético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b/ba/Hemoglobin_t-r_state_ani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85860"/>
            <a:ext cx="635798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recursos.cnice.mec.es/biosfera/alumno/2bachillerato/biomol/imagenes/protido/hemoglobi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6715172" cy="4705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Proteína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Las </a:t>
            </a:r>
            <a:r>
              <a:rPr lang="es-ES" b="1" dirty="0" smtClean="0">
                <a:latin typeface="Comic Sans MS" pitchFamily="66" charset="0"/>
              </a:rPr>
              <a:t>proteínas</a:t>
            </a:r>
            <a:r>
              <a:rPr lang="es-ES" dirty="0" smtClean="0">
                <a:latin typeface="Comic Sans MS" pitchFamily="66" charset="0"/>
              </a:rPr>
              <a:t> son macromoléculas formadas de aminoácidos por cadenas lineales Realizan una enorme cantidad de funciones diferentes, entre las que destacan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estructural (colágeno y queratina),</a:t>
            </a:r>
          </a:p>
          <a:p>
            <a:r>
              <a:rPr lang="es-ES" dirty="0" smtClean="0">
                <a:latin typeface="Comic Sans MS" pitchFamily="66" charset="0"/>
              </a:rPr>
              <a:t>reguladora (insulina y hormona del crecimiento),</a:t>
            </a:r>
          </a:p>
          <a:p>
            <a:r>
              <a:rPr lang="es-ES" dirty="0" smtClean="0">
                <a:latin typeface="Comic Sans MS" pitchFamily="66" charset="0"/>
              </a:rPr>
              <a:t>transportadora (hemoglobina),</a:t>
            </a:r>
          </a:p>
          <a:p>
            <a:r>
              <a:rPr lang="es-ES" dirty="0" smtClean="0">
                <a:latin typeface="Comic Sans MS" pitchFamily="66" charset="0"/>
              </a:rPr>
              <a:t>defensiva (anticuerpos),</a:t>
            </a:r>
          </a:p>
          <a:p>
            <a:r>
              <a:rPr lang="es-ES" dirty="0" smtClean="0">
                <a:latin typeface="Comic Sans MS" pitchFamily="66" charset="0"/>
              </a:rPr>
              <a:t>enzimática,</a:t>
            </a:r>
          </a:p>
          <a:p>
            <a:r>
              <a:rPr lang="es-ES" dirty="0" smtClean="0">
                <a:latin typeface="Comic Sans MS" pitchFamily="66" charset="0"/>
              </a:rPr>
              <a:t>contráctil (actina y miosina).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características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>
                <a:latin typeface="Comic Sans MS" pitchFamily="66" charset="0"/>
              </a:rPr>
              <a:t>Las proteínas son macromoléculas; son biopolímeros, es decir, están constituidas por gran número de unidades estructurales simples repetitivas (monómeros). Debido a su gran tamaño, cuando estas moléculas se dispersan en un disolvente adecuado, forman siempre dispersiones coloidales, con características que las diferencian de las disoluciones de moléculas más pequeñas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Propiedades de las proteínas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Comic Sans MS" pitchFamily="66" charset="0"/>
              </a:rPr>
              <a:t>Solubilidad</a:t>
            </a:r>
          </a:p>
          <a:p>
            <a:r>
              <a:rPr lang="es-ES" dirty="0" smtClean="0">
                <a:latin typeface="Comic Sans MS" pitchFamily="66" charset="0"/>
              </a:rPr>
              <a:t>Se mantiene siempre y cuando los enlaces fuertes y débiles estén presentes. Si se aumenta la temperatura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smtClean="0">
                <a:latin typeface="Comic Sans MS" pitchFamily="66" charset="0"/>
              </a:rPr>
              <a:t>y el pH, se pierde la solubilidad.</a:t>
            </a:r>
          </a:p>
          <a:p>
            <a:r>
              <a:rPr lang="es-ES" dirty="0" smtClean="0">
                <a:latin typeface="Comic Sans MS" pitchFamily="66" charset="0"/>
              </a:rPr>
              <a:t>Capacidad electrolítica: Se determina a través de la electroforesis, técnica analítica en la cual si las proteínas se trasladan al polo positivo es porque su molécula tiene carga negativa y viceversa.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Comic Sans MS" pitchFamily="66" charset="0"/>
              </a:rPr>
              <a:t>Especificidad</a:t>
            </a:r>
            <a:endParaRPr lang="es-ES" dirty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</a:rPr>
              <a:t> Cada proteína tiene una función específica que está determinada por su estructura primaria.</a:t>
            </a:r>
          </a:p>
          <a:p>
            <a:r>
              <a:rPr lang="es-ES" dirty="0" smtClean="0">
                <a:latin typeface="Comic Sans MS" pitchFamily="66" charset="0"/>
              </a:rPr>
              <a:t>Amortiguador de pH (conocido como efecto tampón): Actúan como amortiguadores de pH debido a su carácter anfótero, es decir, pueden comportarse como ácidos (aceptando electrones) o como bases (donando electrones).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194389">
            <a:off x="479226" y="2025548"/>
            <a:ext cx="8229600" cy="2679699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sz="9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itchFamily="66" charset="0"/>
              </a:rPr>
              <a:t>Clasificación</a:t>
            </a:r>
            <a:endParaRPr lang="es-ES" sz="9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Según su forma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000" i="1" dirty="0" smtClean="0">
                <a:latin typeface="Comic Sans MS" pitchFamily="66" charset="0"/>
              </a:rPr>
              <a:t>Fibrosas</a:t>
            </a:r>
            <a:r>
              <a:rPr lang="es-ES" sz="3000" dirty="0" smtClean="0">
                <a:latin typeface="Comic Sans MS" pitchFamily="66" charset="0"/>
              </a:rPr>
              <a:t>: presentan cadenas polipeptídicas largas y una estructura secundaria atípica. Son insolubles en agua y en disoluciones acuosas. Algunos ejemplos de estas son queratina, colágeno y fibrina. </a:t>
            </a:r>
          </a:p>
          <a:p>
            <a:r>
              <a:rPr lang="es-ES" sz="3000" i="1" dirty="0" smtClean="0">
                <a:latin typeface="Comic Sans MS" pitchFamily="66" charset="0"/>
              </a:rPr>
              <a:t>Mixtas</a:t>
            </a:r>
            <a:r>
              <a:rPr lang="es-ES" sz="3000" dirty="0" smtClean="0">
                <a:latin typeface="Comic Sans MS" pitchFamily="66" charset="0"/>
              </a:rPr>
              <a:t>: posee una parte fibrilar (comúnmente en el centro de la proteína) y otra parte globular (en los extremos).</a:t>
            </a:r>
            <a:endParaRPr lang="es-ES" sz="3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i="1" dirty="0" smtClean="0">
                <a:latin typeface="Comic Sans MS" pitchFamily="66" charset="0"/>
              </a:rPr>
              <a:t>Globulares</a:t>
            </a:r>
            <a:r>
              <a:rPr lang="es-ES" dirty="0" smtClean="0">
                <a:latin typeface="Comic Sans MS" pitchFamily="66" charset="0"/>
              </a:rPr>
              <a:t>: se caracterizan por doblar sus cadenas en una forma esférica apretada o compacta dejando grupos hidrófobos hacia adentro de la proteína y grupos hidrófilos hacia afuera, lo que hace que sean solubles en disolventes polares como el agua. La mayoría de las enzimas, anticuerpos, algunas hormonas y proteínas de transporte, son ejemplos de proteínas globulares.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398</Words>
  <Application>Microsoft Office PowerPoint</Application>
  <PresentationFormat>Presentación en pantalla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Proteína</vt:lpstr>
      <vt:lpstr>Diapositiva 3</vt:lpstr>
      <vt:lpstr>características</vt:lpstr>
      <vt:lpstr>Propiedades de las proteínas</vt:lpstr>
      <vt:lpstr>Diapositiva 6</vt:lpstr>
      <vt:lpstr>Diapositiva 7</vt:lpstr>
      <vt:lpstr>Según su forma</vt:lpstr>
      <vt:lpstr>Diapositiva 9</vt:lpstr>
      <vt:lpstr>Según su composición química</vt:lpstr>
      <vt:lpstr>Diapositiva 11</vt:lpstr>
      <vt:lpstr>Diapositiva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EnRed.com</dc:creator>
  <cp:lastModifiedBy>EnRed.com</cp:lastModifiedBy>
  <cp:revision>3</cp:revision>
  <dcterms:created xsi:type="dcterms:W3CDTF">2009-11-08T20:10:31Z</dcterms:created>
  <dcterms:modified xsi:type="dcterms:W3CDTF">2009-11-08T20:36:30Z</dcterms:modified>
</cp:coreProperties>
</file>