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BB62A-E8EC-40A9-A629-11B916B6F724}" type="datetimeFigureOut">
              <a:rPr lang="es-CO" smtClean="0"/>
              <a:t>07/11/2009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9E62-5556-40D9-97D0-CC2E9C18E33D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madrimasd.org/cienciaysociedad/ateneo/temascandentes/priones/images/PRIONS60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ACIDOS NUCLEICO</a:t>
            </a:r>
            <a:endParaRPr lang="es-CO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madrimasd.org/cienciaysociedad/ateneo/temascandentes/priones/images/PRIONS60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285852" y="857232"/>
            <a:ext cx="6400800" cy="47101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CO" b="1" dirty="0">
                <a:solidFill>
                  <a:schemeClr val="tx1"/>
                </a:solidFill>
              </a:rPr>
              <a:t>Químicamente, los ácidos </a:t>
            </a:r>
            <a:r>
              <a:rPr lang="es-CO" b="1" dirty="0" err="1">
                <a:solidFill>
                  <a:schemeClr val="tx1"/>
                </a:solidFill>
              </a:rPr>
              <a:t>nucleicos</a:t>
            </a:r>
            <a:r>
              <a:rPr lang="es-CO" b="1" dirty="0">
                <a:solidFill>
                  <a:schemeClr val="tx1"/>
                </a:solidFill>
              </a:rPr>
              <a:t> son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polímeros constituidos por la unión mediante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enlaces químicos de unidades menores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llamadas nucleótidos. </a:t>
            </a:r>
            <a:endParaRPr lang="es-CO" b="1" dirty="0" smtClean="0">
              <a:solidFill>
                <a:schemeClr val="tx1"/>
              </a:solidFill>
            </a:endParaRPr>
          </a:p>
          <a:p>
            <a:pPr algn="l"/>
            <a:r>
              <a:rPr lang="es-CO" b="1" dirty="0" smtClean="0">
                <a:solidFill>
                  <a:schemeClr val="tx1"/>
                </a:solidFill>
              </a:rPr>
              <a:t>Los </a:t>
            </a:r>
            <a:r>
              <a:rPr lang="es-CO" b="1" dirty="0">
                <a:solidFill>
                  <a:schemeClr val="tx1"/>
                </a:solidFill>
              </a:rPr>
              <a:t>ácidos </a:t>
            </a:r>
            <a:r>
              <a:rPr lang="es-CO" b="1" dirty="0" err="1">
                <a:solidFill>
                  <a:schemeClr val="tx1"/>
                </a:solidFill>
              </a:rPr>
              <a:t>nucleicos</a:t>
            </a:r>
            <a:endParaRPr lang="es-CO" b="1" dirty="0">
              <a:solidFill>
                <a:schemeClr val="tx1"/>
              </a:solidFill>
            </a:endParaRP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son compuestos de elevado peso molecular,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esto es, son macromoléculas.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adrimasd.org/cienciaysociedad/ateneo/temascandentes/priones/images/PRIONS60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785794"/>
            <a:ext cx="6400800" cy="4853006"/>
          </a:xfrm>
        </p:spPr>
        <p:txBody>
          <a:bodyPr>
            <a:normAutofit/>
          </a:bodyPr>
          <a:lstStyle/>
          <a:p>
            <a:pPr algn="l"/>
            <a:r>
              <a:rPr lang="es-CO" b="1" dirty="0">
                <a:solidFill>
                  <a:schemeClr val="tx1"/>
                </a:solidFill>
              </a:rPr>
              <a:t>LOS NUCLEÓTIDOS: COMPONENTES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Los nucleótidos están formados por: una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base nitrogenada (BN), un azúcar (A) y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ácido fosfórico (P); unidos en el siguiente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orden: PABN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adrimasd.org/cienciaysociedad/ateneo/temascandentes/priones/images/PRIONS60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00042"/>
            <a:ext cx="6400800" cy="585791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s-CO" b="1" dirty="0">
                <a:solidFill>
                  <a:schemeClr val="tx1"/>
                </a:solidFill>
              </a:rPr>
              <a:t>LAS BASES NITROGENADAS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Son sustancias derivadas de dos compuestos</a:t>
            </a:r>
          </a:p>
          <a:p>
            <a:pPr algn="l"/>
            <a:r>
              <a:rPr lang="es-CO" b="1" dirty="0" err="1">
                <a:solidFill>
                  <a:schemeClr val="tx1"/>
                </a:solidFill>
              </a:rPr>
              <a:t>quími</a:t>
            </a:r>
            <a:r>
              <a:rPr lang="es-CO" b="1" dirty="0">
                <a:solidFill>
                  <a:schemeClr val="tx1"/>
                </a:solidFill>
              </a:rPr>
              <a:t> </a:t>
            </a:r>
            <a:r>
              <a:rPr lang="es-CO" b="1" dirty="0" err="1">
                <a:solidFill>
                  <a:schemeClr val="tx1"/>
                </a:solidFill>
              </a:rPr>
              <a:t>cos</a:t>
            </a:r>
            <a:r>
              <a:rPr lang="es-CO" b="1" dirty="0">
                <a:solidFill>
                  <a:schemeClr val="tx1"/>
                </a:solidFill>
              </a:rPr>
              <a:t>: la purina y la </a:t>
            </a:r>
            <a:r>
              <a:rPr lang="es-CO" b="1" dirty="0" err="1">
                <a:solidFill>
                  <a:schemeClr val="tx1"/>
                </a:solidFill>
              </a:rPr>
              <a:t>pirimidina</a:t>
            </a:r>
            <a:r>
              <a:rPr lang="es-CO" b="1" dirty="0">
                <a:solidFill>
                  <a:schemeClr val="tx1"/>
                </a:solidFill>
              </a:rPr>
              <a:t>. Las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que derivan de la purina son las bases </a:t>
            </a:r>
            <a:r>
              <a:rPr lang="es-CO" b="1" dirty="0" err="1">
                <a:solidFill>
                  <a:schemeClr val="tx1"/>
                </a:solidFill>
              </a:rPr>
              <a:t>púricas</a:t>
            </a:r>
            <a:r>
              <a:rPr lang="es-CO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En los nucleótidos vamos a encontrar,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normalmente, dos base </a:t>
            </a:r>
            <a:r>
              <a:rPr lang="es-CO" b="1" dirty="0" err="1">
                <a:solidFill>
                  <a:schemeClr val="tx1"/>
                </a:solidFill>
              </a:rPr>
              <a:t>púricas</a:t>
            </a:r>
            <a:r>
              <a:rPr lang="es-CO" b="1" dirty="0">
                <a:solidFill>
                  <a:schemeClr val="tx1"/>
                </a:solidFill>
              </a:rPr>
              <a:t>: la </a:t>
            </a:r>
            <a:r>
              <a:rPr lang="es-CO" b="1" dirty="0" err="1">
                <a:solidFill>
                  <a:schemeClr val="tx1"/>
                </a:solidFill>
              </a:rPr>
              <a:t>adenina</a:t>
            </a:r>
            <a:endParaRPr lang="es-CO" b="1" dirty="0">
              <a:solidFill>
                <a:schemeClr val="tx1"/>
              </a:solidFill>
            </a:endParaRP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(A) y la guanina (G). Las que derivan de la</a:t>
            </a:r>
          </a:p>
          <a:p>
            <a:pPr algn="l"/>
            <a:r>
              <a:rPr lang="es-CO" b="1" dirty="0" err="1">
                <a:solidFill>
                  <a:schemeClr val="tx1"/>
                </a:solidFill>
              </a:rPr>
              <a:t>pirimidina</a:t>
            </a:r>
            <a:r>
              <a:rPr lang="es-CO" b="1" dirty="0">
                <a:solidFill>
                  <a:schemeClr val="tx1"/>
                </a:solidFill>
              </a:rPr>
              <a:t> se llaman </a:t>
            </a:r>
            <a:r>
              <a:rPr lang="es-CO" b="1" dirty="0" err="1">
                <a:solidFill>
                  <a:schemeClr val="tx1"/>
                </a:solidFill>
              </a:rPr>
              <a:t>pirimidí</a:t>
            </a:r>
            <a:r>
              <a:rPr lang="es-CO" b="1" dirty="0">
                <a:solidFill>
                  <a:schemeClr val="tx1"/>
                </a:solidFill>
              </a:rPr>
              <a:t> nicas. Tres son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las bases </a:t>
            </a:r>
            <a:r>
              <a:rPr lang="es-CO" b="1" dirty="0" err="1">
                <a:solidFill>
                  <a:schemeClr val="tx1"/>
                </a:solidFill>
              </a:rPr>
              <a:t>pirimidí</a:t>
            </a:r>
            <a:r>
              <a:rPr lang="es-CO" b="1" dirty="0">
                <a:solidFill>
                  <a:schemeClr val="tx1"/>
                </a:solidFill>
              </a:rPr>
              <a:t> nicas presentes en los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ácidos </a:t>
            </a:r>
            <a:r>
              <a:rPr lang="es-CO" b="1" dirty="0" err="1">
                <a:solidFill>
                  <a:schemeClr val="tx1"/>
                </a:solidFill>
              </a:rPr>
              <a:t>nucleicos</a:t>
            </a:r>
            <a:r>
              <a:rPr lang="es-CO" b="1" dirty="0">
                <a:solidFill>
                  <a:schemeClr val="tx1"/>
                </a:solidFill>
              </a:rPr>
              <a:t>: la </a:t>
            </a:r>
            <a:r>
              <a:rPr lang="es-CO" b="1" dirty="0" err="1">
                <a:solidFill>
                  <a:schemeClr val="tx1"/>
                </a:solidFill>
              </a:rPr>
              <a:t>citosina</a:t>
            </a:r>
            <a:r>
              <a:rPr lang="es-CO" b="1" dirty="0">
                <a:solidFill>
                  <a:schemeClr val="tx1"/>
                </a:solidFill>
              </a:rPr>
              <a:t> (C), la </a:t>
            </a:r>
            <a:r>
              <a:rPr lang="es-CO" b="1" dirty="0" err="1">
                <a:solidFill>
                  <a:schemeClr val="tx1"/>
                </a:solidFill>
              </a:rPr>
              <a:t>timina</a:t>
            </a:r>
            <a:endParaRPr lang="es-CO" b="1" dirty="0">
              <a:solidFill>
                <a:schemeClr val="tx1"/>
              </a:solidFill>
            </a:endParaRP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(T) y el </a:t>
            </a:r>
            <a:r>
              <a:rPr lang="es-CO" b="1" dirty="0" err="1">
                <a:solidFill>
                  <a:schemeClr val="tx1"/>
                </a:solidFill>
              </a:rPr>
              <a:t>uracilo</a:t>
            </a:r>
            <a:r>
              <a:rPr lang="es-CO" b="1" dirty="0">
                <a:solidFill>
                  <a:schemeClr val="tx1"/>
                </a:solidFill>
              </a:rPr>
              <a:t> (U).</a:t>
            </a:r>
          </a:p>
          <a:p>
            <a:pPr algn="l"/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adrimasd.org/cienciaysociedad/ateneo/temascandentes/priones/images/PRIONS60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428604"/>
            <a:ext cx="7058052" cy="5929354"/>
          </a:xfrm>
        </p:spPr>
        <p:txBody>
          <a:bodyPr>
            <a:normAutofit fontScale="92500"/>
          </a:bodyPr>
          <a:lstStyle/>
          <a:p>
            <a:pPr algn="l"/>
            <a:r>
              <a:rPr lang="es-CO" b="1" dirty="0">
                <a:solidFill>
                  <a:schemeClr val="tx1"/>
                </a:solidFill>
              </a:rPr>
              <a:t>EL AZÚCAR (GLÚCIDO)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El azúcar que interviene en los nucleótidos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puede ser o la ribosa (R) o la desoxirribosa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(</a:t>
            </a:r>
            <a:r>
              <a:rPr lang="es-CO" b="1" dirty="0" err="1">
                <a:solidFill>
                  <a:schemeClr val="tx1"/>
                </a:solidFill>
              </a:rPr>
              <a:t>dR</a:t>
            </a:r>
            <a:r>
              <a:rPr lang="es-CO" b="1" dirty="0">
                <a:solidFill>
                  <a:schemeClr val="tx1"/>
                </a:solidFill>
              </a:rPr>
              <a:t>). Ambas son </a:t>
            </a:r>
            <a:r>
              <a:rPr lang="es-CO" b="1" dirty="0" err="1">
                <a:solidFill>
                  <a:schemeClr val="tx1"/>
                </a:solidFill>
              </a:rPr>
              <a:t>aldopentosas</a:t>
            </a:r>
            <a:r>
              <a:rPr lang="es-CO" b="1" dirty="0">
                <a:solidFill>
                  <a:schemeClr val="tx1"/>
                </a:solidFill>
              </a:rPr>
              <a:t> y las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encontraremos en los nucleótidos como </a:t>
            </a:r>
            <a:r>
              <a:rPr lang="es-CO" b="1" dirty="0" err="1">
                <a:solidFill>
                  <a:schemeClr val="tx1"/>
                </a:solidFill>
              </a:rPr>
              <a:t>ßfuranosas</a:t>
            </a:r>
            <a:r>
              <a:rPr lang="es-CO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Conviene destacar que la única diferencia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entre ambas está en que en el carbono 2 de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la desoxirribosa hay un hidrógeno (-H) en</a:t>
            </a:r>
          </a:p>
          <a:p>
            <a:pPr algn="l"/>
            <a:r>
              <a:rPr lang="es-CO" b="1" dirty="0">
                <a:solidFill>
                  <a:schemeClr val="tx1"/>
                </a:solidFill>
              </a:rPr>
              <a:t>lugar del grupo alcohol (-OH).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238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ACIDOS NUCLEICO</vt:lpstr>
      <vt:lpstr>Diapositiva 2</vt:lpstr>
      <vt:lpstr>Diapositiva 3</vt:lpstr>
      <vt:lpstr>Diapositiva 4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6</cp:revision>
  <dcterms:created xsi:type="dcterms:W3CDTF">2009-11-07T18:15:59Z</dcterms:created>
  <dcterms:modified xsi:type="dcterms:W3CDTF">2009-11-07T19:09:45Z</dcterms:modified>
</cp:coreProperties>
</file>