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8" r:id="rId5"/>
    <p:sldId id="266" r:id="rId6"/>
    <p:sldId id="265" r:id="rId7"/>
    <p:sldId id="267" r:id="rId8"/>
    <p:sldId id="261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EF60365-6643-4A82-A80F-E8E86416D217}" type="datetimeFigureOut">
              <a:rPr lang="es-SV" smtClean="0"/>
              <a:t>06/11/2009</a:t>
            </a:fld>
            <a:endParaRPr lang="es-SV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20D74ED-D9FF-4963-93D7-43AF72C80FEA}" type="slidenum">
              <a:rPr lang="es-SV" smtClean="0"/>
              <a:t>‹Nº›</a:t>
            </a:fld>
            <a:endParaRPr 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42910" y="1357298"/>
            <a:ext cx="7643866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SV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Ácido nucleico</a:t>
            </a:r>
            <a:endParaRPr lang="es-SV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357190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Ácido nucleico</a:t>
            </a:r>
            <a:br>
              <a:rPr lang="es-SV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1428736"/>
            <a:ext cx="8183880" cy="3289568"/>
          </a:xfrm>
        </p:spPr>
        <p:txBody>
          <a:bodyPr>
            <a:normAutofit fontScale="92500" lnSpcReduction="20000"/>
          </a:bodyPr>
          <a:lstStyle/>
          <a:p>
            <a:r>
              <a:rPr lang="es-SV" dirty="0" smtClean="0">
                <a:solidFill>
                  <a:srgbClr val="FFFF00"/>
                </a:solidFill>
                <a:latin typeface="Arial Black" pitchFamily="34" charset="0"/>
              </a:rPr>
              <a:t>Los </a:t>
            </a:r>
            <a:r>
              <a:rPr lang="es-SV" b="1" dirty="0" smtClean="0">
                <a:solidFill>
                  <a:srgbClr val="FFFF00"/>
                </a:solidFill>
                <a:latin typeface="Arial Black" pitchFamily="34" charset="0"/>
              </a:rPr>
              <a:t>ácidos nucleicos</a:t>
            </a:r>
            <a:r>
              <a:rPr lang="es-SV" dirty="0" smtClean="0">
                <a:solidFill>
                  <a:srgbClr val="FFFF00"/>
                </a:solidFill>
                <a:latin typeface="Arial Black" pitchFamily="34" charset="0"/>
              </a:rPr>
              <a:t> son macromoléculas, polímeros formados por la repetición de monómeros llamados nucleótidos, unidos mediante enlaces fosfodiéster. Se forman, así, largas cadenas o polinucleótidos, lo que hace que algunas de estas moléculas lleguen a alcanzar tamaños gigantes (de millones de nucleótidos de largo).</a:t>
            </a:r>
            <a:endParaRPr lang="es-SV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3.bp.blogspot.com/_SnN9yBrUvR0/SNqYblaEyaI/AAAAAAAAAAM/oO_ycm1SAYA/s320/adn-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785786" y="2428868"/>
            <a:ext cx="75724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SV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Tipos de ácidos</a:t>
            </a:r>
          </a:p>
          <a:p>
            <a:pPr algn="ctr"/>
            <a:r>
              <a:rPr lang="es-SV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nucleicos </a:t>
            </a:r>
            <a:endParaRPr lang="es-SV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183562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s-SV" sz="3200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El glúcido (pentosa) que contienen: la desoxirribosa en el ADN y la ribosa en el ARN. </a:t>
            </a:r>
            <a:br>
              <a:rPr lang="es-SV" sz="3200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</a:br>
            <a:endParaRPr lang="es-SV" sz="3200" dirty="0" smtClean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SV" sz="3200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Las bases nitrogenadas que contienen: adenina, guanina, citosina y timina en el ADN; adenina, guanina, citosina y uracilo en el ARN. </a:t>
            </a:r>
            <a:endParaRPr lang="es-SV" sz="3200" dirty="0">
              <a:solidFill>
                <a:srgbClr val="FFFF00"/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4929222"/>
          </a:xfrm>
        </p:spPr>
        <p:txBody>
          <a:bodyPr>
            <a:normAutofit fontScale="90000"/>
          </a:bodyPr>
          <a:lstStyle/>
          <a:p>
            <a:pPr>
              <a:buFont typeface="Wingdings" pitchFamily="2" charset="2"/>
              <a:buChar char="v"/>
            </a:pPr>
            <a:r>
              <a:rPr lang="es-SV" sz="3100" dirty="0" smtClean="0">
                <a:solidFill>
                  <a:srgbClr val="FFFF00"/>
                </a:solidFill>
                <a:latin typeface="+mn-lt"/>
              </a:rPr>
              <a:t>En los eucariotas la estructura del ADN es de doble cadena, mientras que la estructura del ARN es monocatenaria, aunque puede presentarse en forma extendida, como el ARNm, o en forma plegada, como el ARNt y el ARNr. </a:t>
            </a:r>
            <a:r>
              <a:rPr lang="es-SV" sz="3100" dirty="0" smtClean="0">
                <a:solidFill>
                  <a:srgbClr val="FFFF00"/>
                </a:solidFill>
                <a:latin typeface="+mn-lt"/>
              </a:rPr>
              <a:t/>
            </a:r>
            <a:br>
              <a:rPr lang="es-SV" sz="3100" dirty="0" smtClean="0">
                <a:solidFill>
                  <a:srgbClr val="FFFF00"/>
                </a:solidFill>
                <a:latin typeface="+mn-lt"/>
              </a:rPr>
            </a:br>
            <a:r>
              <a:rPr lang="es-SV" sz="3100" dirty="0" smtClean="0">
                <a:solidFill>
                  <a:srgbClr val="FFFF00"/>
                </a:solidFill>
                <a:latin typeface="+mn-lt"/>
              </a:rPr>
              <a:t/>
            </a:r>
            <a:br>
              <a:rPr lang="es-SV" sz="3100" dirty="0" smtClean="0">
                <a:solidFill>
                  <a:srgbClr val="FFFF00"/>
                </a:solidFill>
                <a:latin typeface="+mn-lt"/>
              </a:rPr>
            </a:br>
            <a:r>
              <a:rPr lang="es-SV" sz="3100" dirty="0" smtClean="0">
                <a:solidFill>
                  <a:srgbClr val="FFFF00"/>
                </a:solidFill>
                <a:latin typeface="+mn-lt"/>
              </a:rPr>
              <a:t>La </a:t>
            </a:r>
            <a:r>
              <a:rPr lang="es-SV" sz="3100" dirty="0" smtClean="0">
                <a:solidFill>
                  <a:srgbClr val="FFFF00"/>
                </a:solidFill>
                <a:latin typeface="+mn-lt"/>
              </a:rPr>
              <a:t>masa molecular del ADN es generalmente mayor que la del ARN. </a:t>
            </a:r>
            <a:r>
              <a:rPr lang="es-SV" dirty="0" smtClean="0"/>
              <a:t/>
            </a:r>
            <a:br>
              <a:rPr lang="es-SV" dirty="0" smtClean="0"/>
            </a:br>
            <a:endParaRPr lang="es-SV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madrimasd.org/cienciaysociedad/ateneo/temascandentes/priones/images/PRIONS6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48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357166"/>
            <a:ext cx="8183880" cy="5143536"/>
          </a:xfrm>
        </p:spPr>
        <p:txBody>
          <a:bodyPr>
            <a:normAutofit fontScale="90000"/>
          </a:bodyPr>
          <a:lstStyle/>
          <a:p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Listado de Bases </a:t>
            </a:r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Nitrogenadas:</a:t>
            </a:r>
            <a:b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</a:br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</a:br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</a:br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Adenina</a:t>
            </a:r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, presente en ADN y ARN. </a:t>
            </a:r>
            <a:b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</a:br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Guanina, presente en ADN y ARN. </a:t>
            </a:r>
            <a:b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</a:br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Citosina, presente en ADN y ARN. </a:t>
            </a:r>
            <a:b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</a:br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Timina, exclusiva del ADN. </a:t>
            </a:r>
            <a:b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</a:br>
            <a:r>
              <a:rPr lang="es-SV" dirty="0" smtClean="0">
                <a:solidFill>
                  <a:srgbClr val="FFFF00"/>
                </a:solidFill>
                <a:latin typeface="Arial Black" pitchFamily="34" charset="0"/>
                <a:cs typeface="Arial" pitchFamily="34" charset="0"/>
              </a:rPr>
              <a:t>Uracilo, exclusiva del ARN.</a:t>
            </a:r>
            <a:r>
              <a:rPr lang="es-SV" dirty="0" smtClean="0"/>
              <a:t/>
            </a:r>
            <a:br>
              <a:rPr lang="es-SV" dirty="0" smtClean="0"/>
            </a:br>
            <a:endParaRPr lang="es-SV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</TotalTime>
  <Words>130</Words>
  <Application>Microsoft Office PowerPoint</Application>
  <PresentationFormat>Presentación en pantalla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Aspecto</vt:lpstr>
      <vt:lpstr>Diapositiva 1</vt:lpstr>
      <vt:lpstr>Ácido nucleico </vt:lpstr>
      <vt:lpstr>Diapositiva 3</vt:lpstr>
      <vt:lpstr>Diapositiva 4</vt:lpstr>
      <vt:lpstr>El glúcido (pentosa) que contienen: la desoxirribosa en el ADN y la ribosa en el ARN.   Las bases nitrogenadas que contienen: adenina, guanina, citosina y timina en el ADN; adenina, guanina, citosina y uracilo en el ARN. </vt:lpstr>
      <vt:lpstr>En los eucariotas la estructura del ADN es de doble cadena, mientras que la estructura del ARN es monocatenaria, aunque puede presentarse en forma extendida, como el ARNm, o en forma plegada, como el ARNt y el ARNr.   La masa molecular del ADN es generalmente mayor que la del ARN.  </vt:lpstr>
      <vt:lpstr>Diapositiva 7</vt:lpstr>
      <vt:lpstr>Listado de Bases Nitrogenadas:   Adenina, presente en ADN y ARN.  Guanina, presente en ADN y ARN.  Citosina, presente en ADN y ARN.  Timina, exclusiva del ADN.  Uracilo, exclusiva del ARN.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4</cp:revision>
  <dcterms:created xsi:type="dcterms:W3CDTF">2009-11-06T20:20:17Z</dcterms:created>
  <dcterms:modified xsi:type="dcterms:W3CDTF">2009-11-06T20:52:40Z</dcterms:modified>
</cp:coreProperties>
</file>