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DE06DF2-6BAB-40CD-AEB4-71FCB25D5309}" type="datetimeFigureOut">
              <a:rPr lang="es-ES" smtClean="0"/>
              <a:t>12/10/2009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E1B84F0-D8AF-4CAC-9273-8BF245C05DBD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Hidr%C3%B3lisis" TargetMode="External"/><Relationship Id="rId2" Type="http://schemas.openxmlformats.org/officeDocument/2006/relationships/hyperlink" Target="http://es.wikipedia.org/wiki/Mol%C3%A9cula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Polialcohol" TargetMode="External"/><Relationship Id="rId5" Type="http://schemas.openxmlformats.org/officeDocument/2006/relationships/hyperlink" Target="http://es.wikipedia.org/wiki/Hidroxilo" TargetMode="External"/><Relationship Id="rId4" Type="http://schemas.openxmlformats.org/officeDocument/2006/relationships/hyperlink" Target="http://es.wikipedia.org/wiki/Carbonilo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Biol%C3%B3gico" TargetMode="External"/><Relationship Id="rId2" Type="http://schemas.openxmlformats.org/officeDocument/2006/relationships/hyperlink" Target="http://es.wikipedia.org/wiki/Pol%C3%ADmero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s.wikipedia.org/wiki/Organism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Tipos de glúcidos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85918" y="2857496"/>
            <a:ext cx="6388910" cy="3536174"/>
          </a:xfrm>
        </p:spPr>
        <p:txBody>
          <a:bodyPr>
            <a:normAutofit/>
          </a:bodyPr>
          <a:lstStyle/>
          <a:p>
            <a:pPr algn="just"/>
            <a:r>
              <a:rPr lang="es-ES" b="1" dirty="0" smtClean="0"/>
              <a:t>Los glúcidos se dividen en monosacáridos, disacáridos, oligosacáridos y polisacáridos</a:t>
            </a:r>
            <a:endParaRPr lang="es-E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8062912" cy="1470025"/>
          </a:xfrm>
        </p:spPr>
        <p:txBody>
          <a:bodyPr/>
          <a:lstStyle/>
          <a:p>
            <a:pPr algn="ctr"/>
            <a:r>
              <a:rPr lang="es-ES" b="1" dirty="0" smtClean="0"/>
              <a:t>Monosacáridos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7960546" cy="353617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b="1" dirty="0" smtClean="0"/>
              <a:t>Los glúcidos más simples, los monosacáridos, están formados por una sola </a:t>
            </a:r>
            <a:r>
              <a:rPr lang="es-ES" b="1" dirty="0" smtClean="0">
                <a:hlinkClick r:id="rId2" tooltip="Molécula"/>
              </a:rPr>
              <a:t>molécula</a:t>
            </a:r>
            <a:r>
              <a:rPr lang="es-ES" b="1" dirty="0" smtClean="0"/>
              <a:t>; no pueden ser </a:t>
            </a:r>
            <a:r>
              <a:rPr lang="es-ES" b="1" dirty="0" smtClean="0">
                <a:hlinkClick r:id="rId3" tooltip="Hidrólisis"/>
              </a:rPr>
              <a:t>hidrolizados</a:t>
            </a:r>
            <a:r>
              <a:rPr lang="es-ES" b="1" dirty="0" smtClean="0"/>
              <a:t> a glúcidos más pequeños. La fórmula química general de un monosacáridos no modificado es (CH</a:t>
            </a:r>
            <a:r>
              <a:rPr lang="es-ES" b="1" baseline="-25000" dirty="0" smtClean="0"/>
              <a:t>2</a:t>
            </a:r>
            <a:r>
              <a:rPr lang="es-ES" b="1" dirty="0" smtClean="0"/>
              <a:t>O)</a:t>
            </a:r>
            <a:r>
              <a:rPr lang="es-ES" b="1" baseline="-25000" dirty="0" smtClean="0"/>
              <a:t>n</a:t>
            </a:r>
            <a:r>
              <a:rPr lang="es-ES" b="1" dirty="0" smtClean="0"/>
              <a:t>, donde n es cualquier número igual o mayor a tres, su limite es de 6 carbonos. Los monosacáridos poseen siempre un grupo </a:t>
            </a:r>
            <a:r>
              <a:rPr lang="es-ES" b="1" dirty="0" smtClean="0">
                <a:hlinkClick r:id="rId4" tooltip="Carbonilo"/>
              </a:rPr>
              <a:t>carbonilo</a:t>
            </a:r>
            <a:r>
              <a:rPr lang="es-ES" b="1" dirty="0" smtClean="0"/>
              <a:t> en uno de sus átomos de carbono y grupos </a:t>
            </a:r>
            <a:r>
              <a:rPr lang="es-ES" b="1" dirty="0" smtClean="0">
                <a:hlinkClick r:id="rId5" tooltip="Hidroxilo"/>
              </a:rPr>
              <a:t>hidroxilo</a:t>
            </a:r>
            <a:r>
              <a:rPr lang="es-ES" b="1" dirty="0" smtClean="0"/>
              <a:t> en el resto, por lo que pueden considerarse </a:t>
            </a:r>
            <a:r>
              <a:rPr lang="es-ES" b="1" dirty="0" smtClean="0">
                <a:hlinkClick r:id="rId6" tooltip="Polialcohol"/>
              </a:rPr>
              <a:t>polialcoholes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28662" y="642918"/>
            <a:ext cx="8062912" cy="1470025"/>
          </a:xfrm>
        </p:spPr>
        <p:txBody>
          <a:bodyPr/>
          <a:lstStyle/>
          <a:p>
            <a:pPr algn="ctr"/>
            <a:r>
              <a:rPr lang="es-ES" b="1" dirty="0" smtClean="0"/>
              <a:t>Disacáridos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57224" y="3071810"/>
            <a:ext cx="7246166" cy="3393298"/>
          </a:xfrm>
        </p:spPr>
        <p:txBody>
          <a:bodyPr>
            <a:normAutofit/>
          </a:bodyPr>
          <a:lstStyle/>
          <a:p>
            <a:pPr algn="just"/>
            <a:endParaRPr lang="es-ES" dirty="0" smtClean="0"/>
          </a:p>
          <a:p>
            <a:pPr algn="just"/>
            <a:r>
              <a:rPr lang="es-ES" b="1" dirty="0" smtClean="0"/>
              <a:t>Los disacáridos son glúcidos formados por dos moléculas de monosacáridos y, por tanto, al hidrolizarse producen dos monosacáridos libres. </a:t>
            </a:r>
          </a:p>
          <a:p>
            <a:pPr algn="just"/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Oligosacáridos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1538" y="2928934"/>
            <a:ext cx="7143768" cy="3429024"/>
          </a:xfrm>
        </p:spPr>
        <p:txBody>
          <a:bodyPr>
            <a:normAutofit/>
          </a:bodyPr>
          <a:lstStyle/>
          <a:p>
            <a:pPr algn="just"/>
            <a:r>
              <a:rPr lang="es-ES" b="1" dirty="0" smtClean="0"/>
              <a:t>Los oligosacáridos están compuestos por entre tres y nueve moléculas de monosacáridos que al hidrolizarse se liberan</a:t>
            </a:r>
            <a:endParaRPr lang="es-E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8062912" cy="1470025"/>
          </a:xfrm>
        </p:spPr>
        <p:txBody>
          <a:bodyPr/>
          <a:lstStyle/>
          <a:p>
            <a:pPr algn="ctr"/>
            <a:r>
              <a:rPr lang="es-ES" b="1" dirty="0" smtClean="0"/>
              <a:t>Polisacáridos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71472" y="2428868"/>
            <a:ext cx="7960546" cy="3821926"/>
          </a:xfrm>
        </p:spPr>
        <p:txBody>
          <a:bodyPr>
            <a:normAutofit/>
          </a:bodyPr>
          <a:lstStyle/>
          <a:p>
            <a:pPr algn="just"/>
            <a:r>
              <a:rPr lang="es-ES" b="1" dirty="0" smtClean="0"/>
              <a:t>Los polisacáridos son cadenas, ramificadas o no, de más de diez monosacáridos. Los polisacáridos representan una clase importante de </a:t>
            </a:r>
            <a:r>
              <a:rPr lang="es-ES" b="1" dirty="0" smtClean="0">
                <a:hlinkClick r:id="rId2" tooltip="Polímero"/>
              </a:rPr>
              <a:t>polímeros</a:t>
            </a:r>
            <a:r>
              <a:rPr lang="es-ES" b="1" dirty="0" smtClean="0"/>
              <a:t> </a:t>
            </a:r>
            <a:r>
              <a:rPr lang="es-ES" b="1" dirty="0" smtClean="0">
                <a:hlinkClick r:id="rId3" tooltip="Biológico"/>
              </a:rPr>
              <a:t>biológicos</a:t>
            </a:r>
            <a:r>
              <a:rPr lang="es-ES" b="1" dirty="0" smtClean="0"/>
              <a:t>. Su función en los </a:t>
            </a:r>
            <a:r>
              <a:rPr lang="es-ES" b="1" dirty="0" smtClean="0">
                <a:hlinkClick r:id="rId4" tooltip="Organismo"/>
              </a:rPr>
              <a:t>organismos</a:t>
            </a:r>
            <a:r>
              <a:rPr lang="es-ES" b="1" dirty="0" smtClean="0"/>
              <a:t> vivos está relacionada usualmente con estructura o almacenamiento</a:t>
            </a:r>
            <a:endParaRPr lang="es-ES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</TotalTime>
  <Words>179</Words>
  <Application>Microsoft Office PowerPoint</Application>
  <PresentationFormat>Presentación en pantalla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Tipos de glúcidos</vt:lpstr>
      <vt:lpstr>Monosacáridos</vt:lpstr>
      <vt:lpstr>Disacáridos</vt:lpstr>
      <vt:lpstr>Oligosacáridos</vt:lpstr>
      <vt:lpstr>Polisacáridos</vt:lpstr>
    </vt:vector>
  </TitlesOfParts>
  <Company>EL CHUCKY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glúcidos</dc:title>
  <dc:creator>XP SP3 ES FUL EL CHUCKY</dc:creator>
  <cp:lastModifiedBy>XP SP3 ES FUL EL CHUCKY</cp:lastModifiedBy>
  <cp:revision>1</cp:revision>
  <dcterms:created xsi:type="dcterms:W3CDTF">2009-10-12T08:47:45Z</dcterms:created>
  <dcterms:modified xsi:type="dcterms:W3CDTF">2009-10-12T08:56:26Z</dcterms:modified>
</cp:coreProperties>
</file>