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4FAF059-06A5-4FF5-82F0-3B7B83A222F8}" type="datetimeFigureOut">
              <a:rPr lang="es-ES" smtClean="0"/>
              <a:t>03/11/2009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33535A-9ECA-47D6-B5E0-6D723C881329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Gen" TargetMode="External"/><Relationship Id="rId7" Type="http://schemas.openxmlformats.org/officeDocument/2006/relationships/hyperlink" Target="http://es.wikipedia.org/wiki/Gen%C3%A9tica_de_poblaciones" TargetMode="External"/><Relationship Id="rId2" Type="http://schemas.openxmlformats.org/officeDocument/2006/relationships/hyperlink" Target="http://es.wikipedia.org/wiki/Bi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/index.php?title=Ecolog%C3%ADa_gen%C3%A9tica&amp;action=edit&amp;redlink=1" TargetMode="External"/><Relationship Id="rId5" Type="http://schemas.openxmlformats.org/officeDocument/2006/relationships/hyperlink" Target="http://es.wikipedia.org/wiki/Biolog%C3%ADa_molecular" TargetMode="External"/><Relationship Id="rId4" Type="http://schemas.openxmlformats.org/officeDocument/2006/relationships/hyperlink" Target="http://es.wikipedia.org/wiki/Gen%C3%A9tic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12002" y="1928802"/>
            <a:ext cx="768908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GENETICA MOLECULAR</a:t>
            </a:r>
            <a:endParaRPr lang="es-ES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Código genético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</a:t>
            </a:r>
            <a:r>
              <a:rPr lang="es-ES" b="1" dirty="0" smtClean="0"/>
              <a:t>codón</a:t>
            </a:r>
            <a:r>
              <a:rPr lang="es-ES" dirty="0" smtClean="0"/>
              <a:t> es el conjunto de tres bases nitrogenadas que codifican a un aminoácido.</a:t>
            </a:r>
          </a:p>
          <a:p>
            <a:r>
              <a:rPr lang="es-ES" dirty="0" smtClean="0"/>
              <a:t>El código genético está constituido por la correspondencia entre tripletes de bases o codones de mensajeros y aminoácidos. Es universal.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genética molecular</a:t>
            </a:r>
            <a:r>
              <a:rPr lang="es-ES" dirty="0" smtClean="0"/>
              <a:t> es el campo de la </a:t>
            </a:r>
            <a:r>
              <a:rPr lang="es-ES" dirty="0" smtClean="0">
                <a:hlinkClick r:id="rId2" tooltip="Biología"/>
              </a:rPr>
              <a:t>biología</a:t>
            </a:r>
            <a:r>
              <a:rPr lang="es-ES" dirty="0" smtClean="0"/>
              <a:t> que estudia la estructura y la función de los </a:t>
            </a:r>
            <a:r>
              <a:rPr lang="es-ES" dirty="0" smtClean="0">
                <a:hlinkClick r:id="rId3" tooltip="Gen"/>
              </a:rPr>
              <a:t>genes</a:t>
            </a:r>
            <a:r>
              <a:rPr lang="es-ES" dirty="0" smtClean="0"/>
              <a:t> a nivel molecular. La genética molecular emplea los métodos de la </a:t>
            </a:r>
            <a:r>
              <a:rPr lang="es-ES" dirty="0" smtClean="0">
                <a:hlinkClick r:id="rId4" tooltip="Genética"/>
              </a:rPr>
              <a:t>genética</a:t>
            </a:r>
            <a:r>
              <a:rPr lang="es-ES" dirty="0" smtClean="0"/>
              <a:t> y la </a:t>
            </a:r>
            <a:r>
              <a:rPr lang="es-ES" dirty="0" smtClean="0">
                <a:hlinkClick r:id="rId5" tooltip="Biología molecular"/>
              </a:rPr>
              <a:t>biología molecular</a:t>
            </a:r>
            <a:r>
              <a:rPr lang="es-ES" dirty="0" smtClean="0"/>
              <a:t>.</a:t>
            </a:r>
          </a:p>
          <a:p>
            <a:r>
              <a:rPr lang="es-ES" dirty="0" smtClean="0"/>
              <a:t>Se denomina de esta forma para diferenciarla de otras ramas de la genética como la </a:t>
            </a:r>
            <a:r>
              <a:rPr lang="es-ES" dirty="0" smtClean="0">
                <a:hlinkClick r:id="rId6" tooltip="Ecología genética (aún no redactado)"/>
              </a:rPr>
              <a:t>ecología genética</a:t>
            </a:r>
            <a:r>
              <a:rPr lang="es-ES" dirty="0" smtClean="0"/>
              <a:t> y la </a:t>
            </a:r>
            <a:r>
              <a:rPr lang="es-ES" dirty="0" smtClean="0">
                <a:hlinkClick r:id="rId7" tooltip="Genética de poblaciones"/>
              </a:rPr>
              <a:t>genética de poblaciones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Autoduplicación o replicación del ADN.</a:t>
            </a:r>
            <a:endParaRPr lang="es-ES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1538" y="2143116"/>
            <a:ext cx="7615262" cy="4212444"/>
          </a:xfrm>
        </p:spPr>
        <p:txBody>
          <a:bodyPr/>
          <a:lstStyle/>
          <a:p>
            <a:r>
              <a:rPr lang="es-ES" dirty="0" smtClean="0"/>
              <a:t>La replicación del ADN son copias idénticas de sí mismo. Sirve para que la célula no pierda información cuando se divide.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helicasa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es la enzima se encarga de desenrollar y abrir la doble hélice. Las </a:t>
            </a:r>
            <a:r>
              <a:rPr lang="es-ES" b="1" dirty="0" smtClean="0"/>
              <a:t>horquillas de replicación</a:t>
            </a:r>
            <a:r>
              <a:rPr lang="es-ES" dirty="0" smtClean="0"/>
              <a:t> son las zonas donde se abre la cadena.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ADN polimerasa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es la enzima que forma ADN, uniendo los nucleótidos para formar la cadena. Une unos 50 nucleótidos por segundo. Tiene dos inconvenientes:</a:t>
            </a:r>
          </a:p>
          <a:p>
            <a:r>
              <a:rPr lang="es-ES" dirty="0" smtClean="0"/>
              <a:t>Sólo sabe unir nucleótidos en una dirección (5'-3'), pero la otra cadena la lee en sentido contrario.</a:t>
            </a:r>
          </a:p>
          <a:p>
            <a:r>
              <a:rPr lang="es-ES" dirty="0" smtClean="0"/>
              <a:t>Necesita de otra encima que comience la cadena, la </a:t>
            </a:r>
            <a:r>
              <a:rPr lang="es-ES" b="1" dirty="0" err="1" smtClean="0"/>
              <a:t>primasa</a:t>
            </a:r>
            <a:r>
              <a:rPr lang="es-ES" dirty="0" smtClean="0"/>
              <a:t>, que fabrica un trozo de ARN, llamado </a:t>
            </a:r>
            <a:r>
              <a:rPr lang="es-ES" b="1" dirty="0" smtClean="0"/>
              <a:t>ARN cebador</a:t>
            </a:r>
            <a:r>
              <a:rPr lang="es-ES" dirty="0" smtClean="0"/>
              <a:t>. La hebra que se fabrica de forma continua se denomina </a:t>
            </a:r>
            <a:r>
              <a:rPr lang="es-ES" b="1" dirty="0" smtClean="0"/>
              <a:t>conductora </a:t>
            </a:r>
            <a:r>
              <a:rPr lang="es-ES" dirty="0" smtClean="0"/>
              <a:t>y la otra, que está hecha a trozos se llama </a:t>
            </a:r>
            <a:r>
              <a:rPr lang="es-ES" b="1" dirty="0" smtClean="0"/>
              <a:t>retardada </a:t>
            </a:r>
            <a:r>
              <a:rPr lang="es-ES" dirty="0" smtClean="0"/>
              <a:t>y cada fragmento de la cadena se denomina </a:t>
            </a:r>
            <a:r>
              <a:rPr lang="es-ES" b="1" dirty="0" err="1" smtClean="0"/>
              <a:t>okazaki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i="1" u="sng" dirty="0" smtClean="0"/>
              <a:t>Trascripción: síntesis del ARN mensajero.</a:t>
            </a:r>
            <a:endParaRPr lang="es-ES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 partir de un gen se fabrica el ARN mensajero que lleva la información a los ribosomas y fabrican las proteínas.</a:t>
            </a:r>
          </a:p>
          <a:p>
            <a:r>
              <a:rPr lang="es-ES" dirty="0" smtClean="0"/>
              <a:t>Un gen es un segmento de ADN que contiene la información genética necesaria para que se construya una proteína determinada.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trascripción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3200" dirty="0" smtClean="0"/>
              <a:t>es la fase mediante la cual se copia la información de un gen para formar una molécula de ARN mensajero complementaria a ese trozo de ADN. La enzima que fabrica ARN se llama </a:t>
            </a:r>
            <a:r>
              <a:rPr lang="es-ES" sz="3200" b="1" dirty="0" smtClean="0"/>
              <a:t>ARN polimerasa</a:t>
            </a:r>
            <a:r>
              <a:rPr lang="es-ES" sz="3200" dirty="0" smtClean="0"/>
              <a:t>.</a:t>
            </a:r>
          </a:p>
          <a:p>
            <a:r>
              <a:rPr lang="es-ES" sz="3200" dirty="0" smtClean="0"/>
              <a:t>En las células eucariotas, en los genes hay dos tipos de regiones:</a:t>
            </a:r>
          </a:p>
          <a:p>
            <a:pPr lvl="1"/>
            <a:r>
              <a:rPr lang="es-ES" sz="2800" u="sng" dirty="0" smtClean="0"/>
              <a:t>Exones:</a:t>
            </a:r>
            <a:r>
              <a:rPr lang="es-ES" sz="2800" dirty="0" smtClean="0"/>
              <a:t> llevan información para fabricar proteínas.</a:t>
            </a:r>
          </a:p>
          <a:p>
            <a:pPr lvl="1"/>
            <a:r>
              <a:rPr lang="es-ES" sz="2800" u="sng" dirty="0" err="1" smtClean="0"/>
              <a:t>Intrones</a:t>
            </a:r>
            <a:r>
              <a:rPr lang="es-ES" sz="2800" u="sng" dirty="0" smtClean="0"/>
              <a:t>:</a:t>
            </a:r>
            <a:r>
              <a:rPr lang="es-ES" sz="2800" dirty="0" smtClean="0"/>
              <a:t> no se sabe para que sirven.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Formación del ARN mensajero.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u="sng" dirty="0" smtClean="0"/>
              <a:t>Iniciación</a:t>
            </a:r>
            <a:r>
              <a:rPr lang="es-ES" b="1" dirty="0" smtClean="0"/>
              <a:t>:</a:t>
            </a:r>
            <a:r>
              <a:rPr lang="es-ES" dirty="0" smtClean="0"/>
              <a:t> se desenrolla la parte de ADN que se va a copiar. El </a:t>
            </a:r>
            <a:r>
              <a:rPr lang="es-ES" b="1" dirty="0" smtClean="0"/>
              <a:t>promotor</a:t>
            </a:r>
            <a:r>
              <a:rPr lang="es-ES" dirty="0" smtClean="0"/>
              <a:t> es una zona del ADN que dice al ARN polimerasa por donde debe empezar a copiar. Esta zona es rica en </a:t>
            </a:r>
            <a:r>
              <a:rPr lang="es-ES" dirty="0" err="1" smtClean="0"/>
              <a:t>timinas</a:t>
            </a:r>
            <a:r>
              <a:rPr lang="es-ES" dirty="0" smtClean="0"/>
              <a:t> y </a:t>
            </a:r>
            <a:r>
              <a:rPr lang="es-ES" dirty="0" err="1" smtClean="0"/>
              <a:t>adeninas</a:t>
            </a:r>
            <a:r>
              <a:rPr lang="es-ES" dirty="0" smtClean="0"/>
              <a:t>.</a:t>
            </a:r>
          </a:p>
          <a:p>
            <a:r>
              <a:rPr lang="es-ES" b="1" u="sng" dirty="0" smtClean="0"/>
              <a:t>Alargamiento</a:t>
            </a:r>
            <a:r>
              <a:rPr lang="es-ES" b="1" dirty="0" smtClean="0"/>
              <a:t>: </a:t>
            </a:r>
            <a:r>
              <a:rPr lang="es-ES" dirty="0" smtClean="0"/>
              <a:t>el ARN polimerasa sólo sabe leer la cadena de nucleótidos 3'-5'. Une unos 30 nucleótidos por segundo. La secuencia de bases que indica el final del gen es TTATTT.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b="1" u="sng" dirty="0" smtClean="0"/>
              <a:t>Terminación</a:t>
            </a:r>
            <a:r>
              <a:rPr lang="es-ES" b="1" dirty="0" smtClean="0"/>
              <a:t>: </a:t>
            </a:r>
            <a:r>
              <a:rPr lang="es-ES" dirty="0" smtClean="0"/>
              <a:t>después de haber hecho la copia del gen, el ARN mensajero se separa y recibe el nombre de </a:t>
            </a:r>
            <a:r>
              <a:rPr lang="es-ES" b="1" dirty="0" smtClean="0"/>
              <a:t>precursor</a:t>
            </a:r>
            <a:r>
              <a:rPr lang="es-ES" dirty="0" smtClean="0"/>
              <a:t>. Luego el ADN vuelve a enrollarse.</a:t>
            </a:r>
          </a:p>
          <a:p>
            <a:r>
              <a:rPr lang="es-ES" b="1" u="sng" dirty="0" smtClean="0"/>
              <a:t>Maduración</a:t>
            </a:r>
            <a:r>
              <a:rPr lang="es-ES" b="1" dirty="0" smtClean="0"/>
              <a:t>: </a:t>
            </a:r>
            <a:r>
              <a:rPr lang="es-ES" dirty="0" smtClean="0"/>
              <a:t>se eliminan los </a:t>
            </a:r>
            <a:r>
              <a:rPr lang="es-ES" dirty="0" err="1" smtClean="0"/>
              <a:t>intrones</a:t>
            </a:r>
            <a:r>
              <a:rPr lang="es-ES" dirty="0" smtClean="0"/>
              <a:t> porque no tienen información para fabricar proteínas. En el extremo 5' se une una guanina </a:t>
            </a:r>
            <a:r>
              <a:rPr lang="es-ES" dirty="0" err="1" smtClean="0"/>
              <a:t>metilada</a:t>
            </a:r>
            <a:r>
              <a:rPr lang="es-ES" dirty="0" smtClean="0"/>
              <a:t> con tres ácidos fosfóricos y en el extremo 3' se unen muchas </a:t>
            </a:r>
            <a:r>
              <a:rPr lang="es-ES" dirty="0" err="1" smtClean="0"/>
              <a:t>adeninas</a:t>
            </a:r>
            <a:r>
              <a:rPr lang="es-ES" dirty="0" smtClean="0"/>
              <a:t> que forman la </a:t>
            </a:r>
            <a:r>
              <a:rPr lang="es-ES" b="1" dirty="0" err="1" smtClean="0"/>
              <a:t>colia</a:t>
            </a:r>
            <a:r>
              <a:rPr lang="es-ES" b="1" dirty="0" smtClean="0"/>
              <a:t> </a:t>
            </a:r>
            <a:r>
              <a:rPr lang="es-ES" b="1" dirty="0" err="1" smtClean="0"/>
              <a:t>polia</a:t>
            </a:r>
            <a:r>
              <a:rPr lang="es-ES" dirty="0" smtClean="0"/>
              <a:t>. De esta forma el ARN mensajero ya está maduro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</TotalTime>
  <Words>547</Words>
  <Application>Microsoft Office PowerPoint</Application>
  <PresentationFormat>Presentación en pantalla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Metro</vt:lpstr>
      <vt:lpstr>Diapositiva 1</vt:lpstr>
      <vt:lpstr>Diapositiva 2</vt:lpstr>
      <vt:lpstr>Autoduplicación o replicación del ADN.</vt:lpstr>
      <vt:lpstr>helicasa </vt:lpstr>
      <vt:lpstr>ADN polimerasa </vt:lpstr>
      <vt:lpstr>Trascripción: síntesis del ARN mensajero.</vt:lpstr>
      <vt:lpstr>trascripción</vt:lpstr>
      <vt:lpstr>Formación del ARN mensajero.</vt:lpstr>
      <vt:lpstr>Diapositiva 9</vt:lpstr>
      <vt:lpstr>Código genético</vt:lpstr>
    </vt:vector>
  </TitlesOfParts>
  <Company>jjcel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cliente4</dc:creator>
  <cp:lastModifiedBy>cliente4</cp:lastModifiedBy>
  <cp:revision>2</cp:revision>
  <dcterms:created xsi:type="dcterms:W3CDTF">2009-11-03T19:21:19Z</dcterms:created>
  <dcterms:modified xsi:type="dcterms:W3CDTF">2009-11-03T19:39:22Z</dcterms:modified>
</cp:coreProperties>
</file>