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D437-9E93-4BEB-AEAB-725AEB2DD4AB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94C8-E781-4C1E-9C89-7B8C49B9519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Algerian" pitchFamily="82" charset="0"/>
              </a:rPr>
              <a:t>GENETICA MENDELIANA</a:t>
            </a:r>
            <a:endParaRPr lang="es-CO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660066"/>
                </a:solidFill>
                <a:latin typeface="Algerian" pitchFamily="82" charset="0"/>
              </a:rPr>
              <a:t>MELISSA VILLEGAS ACEVEDO</a:t>
            </a:r>
          </a:p>
          <a:p>
            <a:r>
              <a:rPr lang="es-CO" b="1" dirty="0" smtClean="0">
                <a:solidFill>
                  <a:srgbClr val="660066"/>
                </a:solidFill>
                <a:latin typeface="Algerian" pitchFamily="82" charset="0"/>
              </a:rPr>
              <a:t>11°C</a:t>
            </a:r>
            <a:endParaRPr lang="es-CO" b="1" dirty="0">
              <a:solidFill>
                <a:srgbClr val="660066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lgerian" pitchFamily="82" charset="0"/>
              </a:rPr>
              <a:t>GENETICA MENDELIANA</a:t>
            </a:r>
            <a:endParaRPr lang="es-CO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sz="2800" dirty="0" smtClean="0">
                <a:latin typeface="Algerian" pitchFamily="82" charset="0"/>
              </a:rPr>
              <a:t>La selección de formas, razas y variedades ha sido realizada desde la Antigüedad por el hombre. Se intentaba conseguir, mediante cruces, individuos que tuvieran las ventajas de ambos progenitores. </a:t>
            </a:r>
            <a:endParaRPr lang="es-CO" sz="2800" dirty="0">
              <a:latin typeface="Algerian" pitchFamily="82" charset="0"/>
            </a:endParaRPr>
          </a:p>
          <a:p>
            <a:pPr>
              <a:buNone/>
            </a:pPr>
            <a:r>
              <a:rPr lang="es-CO" sz="2800" dirty="0" smtClean="0">
                <a:latin typeface="Algerian" pitchFamily="82" charset="0"/>
              </a:rPr>
              <a:t>   Una vez conseguidos tales individuos, se cruzaban entre sí y con sus descendientes más parecidos, hasta formar un grupo raza pura, que ya mantuviera esas cualidades juntas.</a:t>
            </a:r>
            <a:endParaRPr lang="es-CO" sz="2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000" dirty="0" smtClean="0">
                <a:latin typeface="Algerian" pitchFamily="82" charset="0"/>
              </a:rPr>
              <a:t>Genética de poblaciones </a:t>
            </a:r>
            <a:endParaRPr lang="es-CO" sz="4000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latin typeface="Algerian" pitchFamily="82" charset="0"/>
              </a:rPr>
              <a:t>La </a:t>
            </a:r>
            <a:r>
              <a:rPr lang="es-CO" sz="2800" b="1" dirty="0" smtClean="0">
                <a:latin typeface="Algerian" pitchFamily="82" charset="0"/>
              </a:rPr>
              <a:t>genética de poblaciones</a:t>
            </a:r>
            <a:r>
              <a:rPr lang="es-CO" sz="2800" dirty="0" smtClean="0">
                <a:latin typeface="Algerian" pitchFamily="82" charset="0"/>
              </a:rPr>
              <a:t> es la rama de la genética cuya problemática es describir la variación y distribución biológica, con el objeto de dar explicación a fenómenos evolutivos. Para ello, define a una población como un grupo de individuos de la misma especie que están aislados reproductivamente de otros grupos afines.</a:t>
            </a:r>
            <a:endParaRPr lang="es-CO" sz="2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>
            <a:normAutofit/>
          </a:bodyPr>
          <a:lstStyle/>
          <a:p>
            <a:r>
              <a:rPr lang="es-CO" sz="2800" dirty="0" smtClean="0">
                <a:latin typeface="Algerian" pitchFamily="82" charset="0"/>
              </a:rPr>
              <a:t>Estas poblaciones, están sujetas a cambios evolutivos en los que subyacen cambios genéticos, los que a su vez están influenciados por factores como la selección natural y la deriva genética que actúan principalmente disminuyendo la variabilidad de las poblaciones, o migración y mutación que actúan aumentándola.</a:t>
            </a:r>
            <a:endParaRPr lang="es-CO" sz="2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lgerian" pitchFamily="82" charset="0"/>
              </a:rPr>
              <a:t>Mecanismos de evolución</a:t>
            </a:r>
            <a:endParaRPr lang="es-CO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latin typeface="Algerian" pitchFamily="82" charset="0"/>
              </a:rPr>
              <a:t>SELECCIÓN NATURAL: </a:t>
            </a:r>
            <a:r>
              <a:rPr lang="es-CO" sz="2800" dirty="0">
                <a:latin typeface="Algerian" pitchFamily="82" charset="0"/>
              </a:rPr>
              <a:t>E</a:t>
            </a:r>
            <a:r>
              <a:rPr lang="es-CO" sz="2800" dirty="0" smtClean="0">
                <a:latin typeface="Algerian" pitchFamily="82" charset="0"/>
              </a:rPr>
              <a:t>s </a:t>
            </a:r>
            <a:r>
              <a:rPr lang="es-CO" sz="2800" dirty="0">
                <a:latin typeface="Algerian" pitchFamily="82" charset="0"/>
              </a:rPr>
              <a:t>la base de todo el cambio </a:t>
            </a:r>
            <a:r>
              <a:rPr lang="es-CO" sz="2800" dirty="0" smtClean="0">
                <a:latin typeface="Algerian" pitchFamily="82" charset="0"/>
              </a:rPr>
              <a:t>evolutivo.Se </a:t>
            </a:r>
            <a:r>
              <a:rPr lang="es-CO" sz="2800" dirty="0">
                <a:latin typeface="Algerian" pitchFamily="82" charset="0"/>
              </a:rPr>
              <a:t>basa en los conceptos de la supervivencia del más apto y reproducción </a:t>
            </a:r>
            <a:r>
              <a:rPr lang="es-CO" sz="2800" dirty="0" smtClean="0">
                <a:latin typeface="Algerian" pitchFamily="82" charset="0"/>
              </a:rPr>
              <a:t>diferenciaL.</a:t>
            </a:r>
          </a:p>
          <a:p>
            <a:pPr>
              <a:buNone/>
            </a:pPr>
            <a:r>
              <a:rPr lang="es-CO" sz="2800" dirty="0" smtClean="0">
                <a:latin typeface="Algerian" pitchFamily="82" charset="0"/>
              </a:rPr>
              <a:t>   EXISTEN TRES TIPOS DIFERENTES DE SELECCIÓN NATURAL QUE PUEDEN ACTUAR SOBRE LAS POBLACIONES:</a:t>
            </a:r>
          </a:p>
          <a:p>
            <a:pPr>
              <a:buNone/>
            </a:pPr>
            <a:r>
              <a:rPr lang="es-CO" sz="2800" dirty="0" smtClean="0">
                <a:latin typeface="Algerian" pitchFamily="82" charset="0"/>
              </a:rPr>
              <a:t>   LA SELECCIÓN DIRECCIONAL:Es cuando se selecciona positivamente un extremo de una caracteristica o un alelo de un gen. </a:t>
            </a:r>
          </a:p>
          <a:p>
            <a:pPr>
              <a:buNone/>
            </a:pPr>
            <a:endParaRPr lang="es-CO" sz="2800" dirty="0" smtClean="0">
              <a:latin typeface="Algerian" pitchFamily="82" charset="0"/>
            </a:endParaRPr>
          </a:p>
          <a:p>
            <a:pPr>
              <a:buNone/>
            </a:pPr>
            <a:r>
              <a:rPr lang="es-CO" sz="2800" dirty="0" smtClean="0">
                <a:latin typeface="Algerian" pitchFamily="82" charset="0"/>
              </a:rPr>
              <a:t> </a:t>
            </a:r>
          </a:p>
          <a:p>
            <a:pPr>
              <a:buNone/>
            </a:pPr>
            <a:r>
              <a:rPr lang="es-CO" sz="2800" dirty="0" smtClean="0"/>
              <a:t>. </a:t>
            </a:r>
            <a:endParaRPr lang="es-CO" sz="2800" dirty="0" smtClean="0">
              <a:latin typeface="Algerian" pitchFamily="82" charset="0"/>
            </a:endParaRPr>
          </a:p>
          <a:p>
            <a:endParaRPr lang="es-CO" sz="2800" dirty="0" smtClean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5911873"/>
          </a:xfrm>
        </p:spPr>
        <p:txBody>
          <a:bodyPr>
            <a:normAutofit/>
          </a:bodyPr>
          <a:lstStyle/>
          <a:p>
            <a:r>
              <a:rPr lang="es-CO" sz="2800" dirty="0" smtClean="0">
                <a:latin typeface="Algerian" pitchFamily="82" charset="0"/>
              </a:rPr>
              <a:t>Selección estabilizadora: cuando son caracteres continuos, se seleccionan negativamente los extremos de la población y positivamente los individuos promedio.</a:t>
            </a:r>
          </a:p>
          <a:p>
            <a:r>
              <a:rPr lang="es-CO" sz="2800" dirty="0" smtClean="0">
                <a:latin typeface="Algerian" pitchFamily="82" charset="0"/>
              </a:rPr>
              <a:t>Selección disociadora:El tercer tipo de selección favorece los extremos y selecciona negativamente los individuos promedio.</a:t>
            </a:r>
            <a:endParaRPr lang="es-CO" sz="2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5768997"/>
          </a:xfrm>
        </p:spPr>
        <p:txBody>
          <a:bodyPr>
            <a:normAutofit lnSpcReduction="10000"/>
          </a:bodyPr>
          <a:lstStyle/>
          <a:p>
            <a:r>
              <a:rPr lang="es-CO" dirty="0" smtClean="0">
                <a:latin typeface="Algerian" pitchFamily="82" charset="0"/>
              </a:rPr>
              <a:t>MUTACION: La selección natural depende de la disponibilidad de variaciones en los rasgos, que se presentan con mutaciones en DNA</a:t>
            </a:r>
          </a:p>
          <a:p>
            <a:r>
              <a:rPr lang="es-CO" dirty="0" smtClean="0">
                <a:latin typeface="Algerian" pitchFamily="82" charset="0"/>
              </a:rPr>
              <a:t>MIGRACION: el flujo de individuos entre poblaciones es otro factor de diversidad genética.</a:t>
            </a:r>
          </a:p>
          <a:p>
            <a:pPr>
              <a:buNone/>
            </a:pPr>
            <a:r>
              <a:rPr lang="es-CO" dirty="0" smtClean="0">
                <a:latin typeface="Algerian" pitchFamily="82" charset="0"/>
              </a:rPr>
              <a:t>    el patrimonio genético puede variar por el aporte o sustracción de alelos por migración.</a:t>
            </a:r>
          </a:p>
          <a:p>
            <a:pPr>
              <a:buNone/>
            </a:pPr>
            <a:r>
              <a:rPr lang="es-CO" dirty="0" smtClean="0"/>
              <a:t>.</a:t>
            </a:r>
            <a:endParaRPr lang="es-CO" dirty="0" smtClean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115328" cy="5911873"/>
          </a:xfrm>
        </p:spPr>
        <p:txBody>
          <a:bodyPr>
            <a:normAutofit lnSpcReduction="10000"/>
          </a:bodyPr>
          <a:lstStyle/>
          <a:p>
            <a:r>
              <a:rPr lang="es-CO" sz="2800" dirty="0" smtClean="0">
                <a:latin typeface="Algerian" pitchFamily="82" charset="0"/>
              </a:rPr>
              <a:t>selección sexual:</a:t>
            </a:r>
            <a:r>
              <a:rPr lang="es-CO" sz="2800" dirty="0" smtClean="0"/>
              <a:t> </a:t>
            </a:r>
            <a:r>
              <a:rPr lang="es-CO" sz="2800" dirty="0" smtClean="0">
                <a:latin typeface="Algerian" pitchFamily="82" charset="0"/>
              </a:rPr>
              <a:t>Es uno de los mecanismos aducidos por Charles Darwin para explicar la evolución de las especies. Para Darwin, la selección sexual incluía fundamentalmente dos fenómenos: la preferencia de las hembras por ciertos machos y, en las especies polígamas, las batallas de los machos por el harén más grande</a:t>
            </a:r>
          </a:p>
          <a:p>
            <a:r>
              <a:rPr lang="es-CO" sz="2800" dirty="0" smtClean="0">
                <a:latin typeface="Algerian" pitchFamily="82" charset="0"/>
              </a:rPr>
              <a:t>DERIVA GENETICA: SE DENOMINA DERIVA GENETICA A LOS CAMBIOS QUE OCURRE EN LA FRECUENCIA ALELICA DE UNA POBLACION DE PEQUEÑO TAMAÑO POR CAUSAS DEL AZAR.</a:t>
            </a:r>
          </a:p>
          <a:p>
            <a:pPr>
              <a:buNone/>
            </a:pPr>
            <a:r>
              <a:rPr lang="es-CO" sz="2800" dirty="0">
                <a:latin typeface="Algerian" pitchFamily="82" charset="0"/>
              </a:rPr>
              <a:t> </a:t>
            </a:r>
            <a:r>
              <a:rPr lang="es-CO" sz="2800" dirty="0" smtClean="0">
                <a:latin typeface="Algerian" pitchFamily="82" charset="0"/>
              </a:rPr>
              <a:t>  </a:t>
            </a:r>
            <a:endParaRPr lang="es-CO" sz="2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606074">
            <a:off x="500034" y="357166"/>
            <a:ext cx="8115328" cy="5768997"/>
          </a:xfrm>
        </p:spPr>
        <p:txBody>
          <a:bodyPr/>
          <a:lstStyle/>
          <a:p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sz="4800" dirty="0" smtClean="0"/>
              <a:t>              </a:t>
            </a:r>
            <a:r>
              <a:rPr lang="es-CO" sz="4800" dirty="0" smtClean="0">
                <a:latin typeface="Algerian" pitchFamily="82" charset="0"/>
              </a:rPr>
              <a:t>¡¡¡GRACIAS!!!</a:t>
            </a:r>
            <a:endParaRPr lang="es-CO" sz="48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00"/>
      </a:dk1>
      <a:lt1>
        <a:srgbClr val="5F0060"/>
      </a:lt1>
      <a:dk2>
        <a:srgbClr val="FFFF0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FFFF00"/>
      </a:accent6>
      <a:hlink>
        <a:srgbClr val="FFFF00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427</Words>
  <Application>Microsoft Office PowerPoint</Application>
  <PresentationFormat>Presentación en pantalla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GENETICA MENDELIANA</vt:lpstr>
      <vt:lpstr>GENETICA MENDELIANA</vt:lpstr>
      <vt:lpstr>Genética de poblaciones </vt:lpstr>
      <vt:lpstr>Diapositiva 4</vt:lpstr>
      <vt:lpstr>Mecanismos de evolución</vt:lpstr>
      <vt:lpstr>Diapositiva 6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</dc:creator>
  <cp:lastModifiedBy>g</cp:lastModifiedBy>
  <cp:revision>16</cp:revision>
  <dcterms:created xsi:type="dcterms:W3CDTF">2009-11-01T22:57:35Z</dcterms:created>
  <dcterms:modified xsi:type="dcterms:W3CDTF">2009-11-02T02:44:46Z</dcterms:modified>
</cp:coreProperties>
</file>