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1FFF-3D2F-495C-8061-B6F8775B4091}" type="datetimeFigureOut">
              <a:rPr lang="es-CO" smtClean="0"/>
              <a:t>02/11/2009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DF00-C73C-4059-9530-663C468D4383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GENETICA MOLECULAR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990099"/>
                </a:solidFill>
                <a:latin typeface="Algerian" pitchFamily="82" charset="0"/>
              </a:rPr>
              <a:t>MELISSA VILLEGAS ACEVEDO</a:t>
            </a:r>
          </a:p>
          <a:p>
            <a:r>
              <a:rPr lang="es-CO" dirty="0" smtClean="0">
                <a:solidFill>
                  <a:srgbClr val="990099"/>
                </a:solidFill>
                <a:latin typeface="Algerian" pitchFamily="82" charset="0"/>
              </a:rPr>
              <a:t>11°C</a:t>
            </a:r>
            <a:endParaRPr lang="es-CO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GENETICA MOLECULAR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LENGUAJE DE LA HERENCIA: El alfabeto del lenguaje genético se compone de cuatro letras, llamadas nucleótidos. </a:t>
            </a:r>
          </a:p>
          <a:p>
            <a:pPr>
              <a:buNone/>
            </a:pPr>
            <a:r>
              <a:rPr lang="es-CO" sz="2800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 esos nucleótidos forman los genes que corresponden a las palabras.</a:t>
            </a:r>
          </a:p>
          <a:p>
            <a:r>
              <a:rPr lang="es-CO" sz="2800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ADN es como un diccionario con todos los genes que dispone un organismo para expresarse.  </a:t>
            </a: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LAS MOLECULAS DE LA HERENCIA 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Los primeros intentos de identificación química del material genético se deben a Friedrich Mieschner, quien, en el siglo pasado, ideo un método para separar los núcleos de las células y comprobó que contenían una sustancia de carácter acido que denomino nucleina y que mas tarde fue llamada acido nucleico. </a:t>
            </a: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CLASES DE ACIDOS NUCLEICOS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 EXISTEN TAN SOLO DOS QUE SON: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ACIDO RIBONUCLEICO O ARN: ESTE ESTA PRESENTE NORMALMENTE EN EL CITOPLASMA. SU PENTOSA SE DENOMINA RIBOSA, LO CUAL DA ORIGEN A SU NOMBRE.PRESENTA 4 TIPOS DE BASE NITROGENADAS EN SUS NUCELOTIDOS: 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ADENINA (A)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GUANINA (G)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CITOSINA (C)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URACILO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(U), ESTA ULTIMA ES EXCLUSIVA DEL ARN,Y NO SE PRESENTA EN EL ADN.</a:t>
            </a:r>
          </a:p>
          <a:p>
            <a:pPr>
              <a:buNone/>
            </a:pP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5768997"/>
          </a:xfrm>
        </p:spPr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ADN O ACIDO DESOXIRRIBONUCLEICO:ESTA PRESENTE FUNDAMELTALMENTE EN EL NUCLEO DONDE FORMA LA CROMATINA.</a:t>
            </a:r>
          </a:p>
          <a:p>
            <a:pPr>
              <a:buNone/>
            </a:pPr>
            <a:r>
              <a:rPr lang="es-CO" sz="2800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EL ACIDO DESOXIRRIBONUCLEICO, SE DIFERENCIA DEL ACIDO RIBONUCLEICO PORQUE SU PENTOSA, LLAMADA DESOXIRRIBOSA, CARECE DE UN GRUPO –OH.</a:t>
            </a:r>
          </a:p>
          <a:p>
            <a:pPr>
              <a:buNone/>
            </a:pPr>
            <a:r>
              <a:rPr lang="es-CO" sz="2800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SUS NUCLEOTIDOS TIENEN 4 TIPOS DE BASES NITROGENADAS: ADENINA, GUANINA, CITOSINA  Y TIMINA.ESTA ULTIMA NO SE PRESENTA EN EL ARN, EN EL CUAL ES REEMPLAZADA POR URACILO.</a:t>
            </a: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ESTRUCTURA DEL ADN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JAMES WATSON Y FRANCIS CRICK PROPUSIERON UNA ESTRUCTURA EN DOBLE HELICE PARA EL ADN, CON LAS SIGUIENTES CARACTERISTICAS: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ADN ESTA CONSTITUIDO POR DOS CADENAS COMPLEMENTARIA QUE SE ENCUENTRAN ENFRENTADAS Y FORMAN UNA DOBLE HELICE, COMO SI SE TRATARA DE UNA ESCALERA DE CUERDA ENROLLADA.</a:t>
            </a:r>
          </a:p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EL ENROLLAMIENTO ES HELICOIDAL,COMO UNA ESCALERA DE CARACOL QUE MANTIENE EL MISMO DIAMETRO Y EL MISMO ANCHO PARA TODOS SUS ESCALONES.</a:t>
            </a: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5768997"/>
          </a:xfrm>
        </p:spPr>
        <p:txBody>
          <a:bodyPr>
            <a:normAutofit/>
          </a:bodyPr>
          <a:lstStyle/>
          <a:p>
            <a:r>
              <a:rPr lang="es-CO" sz="3000" dirty="0" smtClean="0">
                <a:solidFill>
                  <a:srgbClr val="990099"/>
                </a:solidFill>
                <a:latin typeface="Algerian" pitchFamily="82" charset="0"/>
              </a:rPr>
              <a:t>Las bases nitrogenadas constituyen los peldaños de la escaleras de cuerda.</a:t>
            </a:r>
          </a:p>
          <a:p>
            <a:r>
              <a:rPr lang="es-CO" sz="3000" dirty="0" smtClean="0">
                <a:solidFill>
                  <a:srgbClr val="990099"/>
                </a:solidFill>
                <a:latin typeface="Algerian" pitchFamily="82" charset="0"/>
              </a:rPr>
              <a:t>Las bases nitrogenadas de una cadena son complementaria a las otras: la adenina es complementaria a la timina, y la guanina  es complementaria de la citosina.</a:t>
            </a:r>
          </a:p>
          <a:p>
            <a:r>
              <a:rPr lang="es-CO" sz="3000" dirty="0" smtClean="0">
                <a:solidFill>
                  <a:srgbClr val="990099"/>
                </a:solidFill>
                <a:latin typeface="Algerian" pitchFamily="82" charset="0"/>
              </a:rPr>
              <a:t>Dentro de cada par, las bases establecen enlaces llamados puente de hidrogeno.</a:t>
            </a:r>
          </a:p>
          <a:p>
            <a:endParaRPr lang="es-CO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itchFamily="82" charset="0"/>
              </a:rPr>
              <a:t>REPLICACION DEL ADN</a:t>
            </a:r>
            <a:endParaRPr lang="es-CO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DADO QUE EL RESULTADO DE LA MITOSIS Y DE LA PRIMERA DIVISION MEIOTICA SON DOS CELULAS CON LA MISMA CANTIDAD DE INFORMACION GENETICA QUE LA CELULA MADRE, LA CELULA MADRE DEBE DUPLICAR,O REPLICAR , SU ADN ANTES DE DIVIDIRSE.</a:t>
            </a:r>
          </a:p>
          <a:p>
            <a:pPr>
              <a:buNone/>
            </a:pPr>
            <a:r>
              <a:rPr lang="es-CO" sz="2800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sz="2800" dirty="0" smtClean="0">
                <a:solidFill>
                  <a:srgbClr val="990099"/>
                </a:solidFill>
                <a:latin typeface="Algerian" pitchFamily="82" charset="0"/>
              </a:rPr>
              <a:t>   LA REPLICACION SE FACILITA GRACIAS A LA ESTRUCTURA DE DOBLE HELICE. </a:t>
            </a:r>
            <a:endParaRPr lang="es-CO" sz="2800" dirty="0">
              <a:solidFill>
                <a:srgbClr val="9900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237289">
            <a:off x="457200" y="285728"/>
            <a:ext cx="8229600" cy="5840435"/>
          </a:xfrm>
        </p:spPr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>
              <a:buNone/>
            </a:pPr>
            <a:r>
              <a:rPr lang="es-CO" dirty="0">
                <a:solidFill>
                  <a:srgbClr val="990099"/>
                </a:solidFill>
                <a:latin typeface="Algerian" pitchFamily="82" charset="0"/>
              </a:rPr>
              <a:t> </a:t>
            </a:r>
            <a:r>
              <a:rPr lang="es-CO" dirty="0" smtClean="0">
                <a:solidFill>
                  <a:srgbClr val="990099"/>
                </a:solidFill>
                <a:latin typeface="Algerian" pitchFamily="82" charset="0"/>
              </a:rPr>
              <a:t>                  </a:t>
            </a:r>
            <a:r>
              <a:rPr lang="es-CO" sz="4400" dirty="0" smtClean="0">
                <a:solidFill>
                  <a:srgbClr val="990099"/>
                </a:solidFill>
                <a:latin typeface="Algerian" pitchFamily="82" charset="0"/>
              </a:rPr>
              <a:t>¡¡¡¡</a:t>
            </a:r>
            <a:r>
              <a:rPr lang="es-CO" sz="4400" dirty="0" smtClean="0">
                <a:solidFill>
                  <a:srgbClr val="FFFF00"/>
                </a:solidFill>
                <a:latin typeface="Algerian" pitchFamily="82" charset="0"/>
              </a:rPr>
              <a:t>GRACIAS</a:t>
            </a:r>
            <a:r>
              <a:rPr lang="es-CO" sz="4400" dirty="0" smtClean="0">
                <a:solidFill>
                  <a:srgbClr val="990099"/>
                </a:solidFill>
                <a:latin typeface="Algerian" pitchFamily="82" charset="0"/>
              </a:rPr>
              <a:t>!!!!</a:t>
            </a:r>
            <a:endParaRPr lang="es-CO" dirty="0" smtClean="0">
              <a:solidFill>
                <a:srgbClr val="990099"/>
              </a:solidFill>
              <a:latin typeface="Algerian" pitchFamily="82" charset="0"/>
            </a:endParaRPr>
          </a:p>
          <a:p>
            <a:endParaRPr lang="es-CO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459</Words>
  <Application>Microsoft Office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GENETICA MOLECULAR</vt:lpstr>
      <vt:lpstr>GENETICA MOLECULAR</vt:lpstr>
      <vt:lpstr>LAS MOLECULAS DE LA HERENCIA </vt:lpstr>
      <vt:lpstr>CLASES DE ACIDOS NUCLEICOS</vt:lpstr>
      <vt:lpstr>Diapositiva 5</vt:lpstr>
      <vt:lpstr>ESTRUCTURA DEL ADN</vt:lpstr>
      <vt:lpstr>Diapositiva 7</vt:lpstr>
      <vt:lpstr>REPLICACION DEL ADN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GENETICA MOLECULAR</dc:title>
  <dc:creator>g</dc:creator>
  <cp:lastModifiedBy>g</cp:lastModifiedBy>
  <cp:revision>12</cp:revision>
  <dcterms:created xsi:type="dcterms:W3CDTF">2009-11-02T21:13:29Z</dcterms:created>
  <dcterms:modified xsi:type="dcterms:W3CDTF">2009-11-02T22:58:21Z</dcterms:modified>
</cp:coreProperties>
</file>