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AD2A5E-4B40-4E25-ADFD-4F35A0231BAF}" type="datetimeFigureOut">
              <a:rPr lang="es-CO" smtClean="0"/>
              <a:pPr/>
              <a:t>01/11/2009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2225E8-E25D-4201-B0C0-51214FACDE88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GENETICA MOLECULAR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0694" y="5286388"/>
            <a:ext cx="3029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GISSEL GARCES GRANADOS</a:t>
            </a:r>
          </a:p>
          <a:p>
            <a:pPr algn="ctr"/>
            <a:r>
              <a:rPr lang="es-CO" dirty="0" smtClean="0">
                <a:latin typeface="Showcard Gothic" pitchFamily="82" charset="0"/>
              </a:rPr>
              <a:t>11C</a:t>
            </a:r>
            <a:endParaRPr lang="es-CO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GENETICA MOLECULAR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000" dirty="0" smtClean="0">
                <a:latin typeface="Showcard Gothic" pitchFamily="82" charset="0"/>
              </a:rPr>
              <a:t>las moléculas de la herencia: los primeros intentos de identificación química  del material genético se debe a  friedrich mieschner, quien, en el siglo pasado, ideo un método para separar los núcleos  de la célula y comprobó que contenían una sustancia de carácter  acido que denomino nucleina  y que mas tarde fue llamada  acido nucleíco. </a:t>
            </a:r>
          </a:p>
          <a:p>
            <a:pPr algn="just">
              <a:buNone/>
            </a:pPr>
            <a:r>
              <a:rPr lang="es-CO" sz="2000" dirty="0" smtClean="0">
                <a:latin typeface="Showcard Gothic" pitchFamily="82" charset="0"/>
              </a:rPr>
              <a:t>      se comprobó que los cromosomas están compuesto de  proteínas repetidas  y de un acido nucleico filamentoso muy largo que cambiaba en su composición física.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CLASES DE ACIDO NUCLEICO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sz="2400" dirty="0" smtClean="0">
                <a:latin typeface="Showcard Gothic" pitchFamily="82" charset="0"/>
              </a:rPr>
              <a:t>Los ácidos nucleico son moléculas complejas  constituidas por unidades mas simples llamados nucleótidos. Todos los nucleótidos  están conformados por tres partes diferentes: una pentosa, un acido fosfórico y una base nitrogenada.</a:t>
            </a: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Existen dos tipos de ácidos nucleicos: el acido ribononucleico o ARN y el acido desoxirribonucleico o ADN. </a:t>
            </a:r>
            <a:endParaRPr lang="es-CO" sz="2400" dirty="0" smtClean="0">
              <a:latin typeface="Showcard Gothic" pitchFamily="82" charset="0"/>
            </a:endParaRPr>
          </a:p>
          <a:p>
            <a:pPr algn="just"/>
            <a:endParaRPr lang="es-CO" sz="1800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Estructura de ADN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s-CO" sz="2400" dirty="0" smtClean="0">
                <a:latin typeface="Showcard Gothic" pitchFamily="82" charset="0"/>
              </a:rPr>
              <a:t>     James Watson y Francis Crick propusieron una estructura en doble hélice para el ADN, con las siguientes características: </a:t>
            </a: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El ADN están constituidos por dos cadenas complementarias que se encuentran enfrentadas y forman  una doble hélice, como si se tratara de una escalera de cuerda enrollada.</a:t>
            </a: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El enrollamiento es helicoidal, como una escalera de caracol que mantiene el mismo diámetro y el mismo ancho para todos sus escalones. </a:t>
            </a:r>
            <a:endParaRPr lang="es-CO" sz="2400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/>
            <a:r>
              <a:rPr lang="es-CO" sz="2400" dirty="0" smtClean="0">
                <a:latin typeface="Showcard Gothic" pitchFamily="82" charset="0"/>
              </a:rPr>
              <a:t>Las bases nitrogenadas constituyen los peldaños de la escaleras de cuerda.</a:t>
            </a:r>
          </a:p>
          <a:p>
            <a:pPr algn="just"/>
            <a:endParaRPr lang="es-CO" sz="2400" dirty="0" smtClean="0">
              <a:latin typeface="Showcard Gothic" pitchFamily="82" charset="0"/>
            </a:endParaRP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Las bases nitrogenadas de una cadena son complementaria a las otras: la adenina es complementaria a la timina, y la guanina  es complementaria de la citosina.</a:t>
            </a:r>
          </a:p>
          <a:p>
            <a:pPr algn="just"/>
            <a:endParaRPr lang="es-CO" sz="2400" dirty="0" smtClean="0">
              <a:latin typeface="Showcard Gothic" pitchFamily="82" charset="0"/>
            </a:endParaRP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Dentro de cada par, las bases establecen enlaces llamados puente de hidrogeno.</a:t>
            </a:r>
            <a:endParaRPr lang="es-CO" sz="2400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283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GENETICA MOLECULAR</vt:lpstr>
      <vt:lpstr>GENETICA MOLECULAR</vt:lpstr>
      <vt:lpstr>CLASES DE ACIDO NUCLEICO</vt:lpstr>
      <vt:lpstr>Estructura de ADN</vt:lpstr>
      <vt:lpstr>Diapositiva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</dc:creator>
  <cp:lastModifiedBy>g</cp:lastModifiedBy>
  <cp:revision>9</cp:revision>
  <dcterms:created xsi:type="dcterms:W3CDTF">2009-11-01T19:13:28Z</dcterms:created>
  <dcterms:modified xsi:type="dcterms:W3CDTF">2009-11-01T21:11:26Z</dcterms:modified>
</cp:coreProperties>
</file>