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833A-8828-4AC7-905D-D0F9A1234DF6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4EA2E-34C0-44C3-A831-75DCFF8ACB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EA2E-34C0-44C3-A831-75DCFF8ACB6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EA2E-34C0-44C3-A831-75DCFF8ACB68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EA2E-34C0-44C3-A831-75DCFF8ACB68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EA2E-34C0-44C3-A831-75DCFF8ACB68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EA2E-34C0-44C3-A831-75DCFF8ACB68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EA2E-34C0-44C3-A831-75DCFF8ACB6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EA2E-34C0-44C3-A831-75DCFF8ACB68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FE06AE-0FBD-424A-89AB-225C2B7512DC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92F458-83CA-4C7B-AF81-CF4649863B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CER\Escritorio\YEKA\cmaps biologia\dieta-rica-carbohidratos-jo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357958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 rot="19656561">
            <a:off x="-650753" y="1710723"/>
            <a:ext cx="87889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roadway" pitchFamily="82" charset="0"/>
              </a:rPr>
              <a:t>CARBOHIDRATOS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733754"/>
          </a:xfrm>
        </p:spPr>
        <p:txBody>
          <a:bodyPr/>
          <a:lstStyle/>
          <a:p>
            <a:r>
              <a:rPr lang="es-ES" dirty="0" smtClean="0"/>
              <a:t>También conocidos como: Glúcidos, carbohidratos, hidratos de carbono o sacáridos</a:t>
            </a:r>
            <a:r>
              <a:rPr lang="es-ES" b="1" dirty="0" smtClean="0"/>
              <a:t>:</a:t>
            </a:r>
            <a:r>
              <a:rPr lang="es-ES" dirty="0" smtClean="0"/>
              <a:t> son moléculas orgánicas compuestas por carbono, hidrógeno y oxígeno. </a:t>
            </a:r>
          </a:p>
          <a:p>
            <a:r>
              <a:rPr lang="es-ES" dirty="0" smtClean="0"/>
              <a:t>Son solubles en agua y se clasifican de acuerdo a la cantidad de carbonos o por el grupo funcional que tienen adherido.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142976" y="428604"/>
            <a:ext cx="61782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CARBOHIDRATOS</a:t>
            </a:r>
            <a:endParaRPr lang="es-E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1" name="Picture 3" descr="C:\Documents and Settings\ACER\Escritorio\YEKA\cmaps biologia\carbohidratos simp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6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C:\Documents and Settings\ACER\Escritorio\YEKA\cmaps biologia\CARBOHIDRATOS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36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785794"/>
            <a:ext cx="8229600" cy="5786478"/>
          </a:xfrm>
        </p:spPr>
        <p:txBody>
          <a:bodyPr>
            <a:normAutofit/>
          </a:bodyPr>
          <a:lstStyle/>
          <a:p>
            <a:r>
              <a:rPr lang="es-ES" b="1" dirty="0" smtClean="0"/>
              <a:t>Monosacáridos: </a:t>
            </a:r>
            <a:r>
              <a:rPr lang="es-ES" dirty="0" smtClean="0"/>
              <a:t>están formados por una sola molécula; no pueden ser hidrolizados a glúcidos más pequeños. La fórmula química general de un monosacáridos no modificado es (CH</a:t>
            </a:r>
            <a:r>
              <a:rPr lang="es-ES" baseline="-25000" dirty="0" smtClean="0"/>
              <a:t>2</a:t>
            </a:r>
            <a:r>
              <a:rPr lang="es-ES" dirty="0" smtClean="0"/>
              <a:t>O)</a:t>
            </a:r>
            <a:r>
              <a:rPr lang="es-ES" baseline="-25000" dirty="0" smtClean="0"/>
              <a:t>n</a:t>
            </a:r>
            <a:r>
              <a:rPr lang="es-ES" dirty="0" smtClean="0"/>
              <a:t>, donde n es cualquier número igual o mayor a tres, su limite es de 6 carbonos. </a:t>
            </a:r>
          </a:p>
          <a:p>
            <a:r>
              <a:rPr lang="es-ES" b="1" dirty="0" smtClean="0"/>
              <a:t>DISACARIDOS: </a:t>
            </a:r>
            <a:r>
              <a:rPr lang="es-ES" dirty="0" smtClean="0"/>
              <a:t>Son glúcidos formados por dos moléculas de monosacáridos y, por tanto, al hidrolizarse producen dos monosacáridos libres. Los dos monosacáridos se unen mediante un enlace covalente conocido como enlace glucosídico.</a:t>
            </a:r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142976" y="0"/>
            <a:ext cx="7132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TIPOS DE GLUCIDOS</a:t>
            </a:r>
            <a:endParaRPr lang="es-E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286412"/>
          </a:xfrm>
        </p:spPr>
        <p:txBody>
          <a:bodyPr/>
          <a:lstStyle/>
          <a:p>
            <a:r>
              <a:rPr lang="es-ES" b="1" dirty="0" smtClean="0"/>
              <a:t>OLIGOSACÁRIDOS: </a:t>
            </a:r>
            <a:r>
              <a:rPr lang="es-ES" dirty="0" smtClean="0"/>
              <a:t>Están compuestos por entre tres y nueve moléculas de monosacáridos que al hidrolizarse se liberan.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b="1" dirty="0" smtClean="0"/>
              <a:t>POLISACÁRIDOS: </a:t>
            </a:r>
            <a:r>
              <a:rPr lang="es-ES" dirty="0" smtClean="0"/>
              <a:t>Son cadenas, ramificadas o no, de más de diez monosacáridos.</a:t>
            </a:r>
          </a:p>
          <a:p>
            <a:pPr>
              <a:buNone/>
            </a:pPr>
            <a:r>
              <a:rPr lang="es-ES" dirty="0" smtClean="0"/>
              <a:t>  Su función en los organismos vivos está relacionada usualmente con estructura o almacenamiento.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/>
          <a:lstStyle/>
          <a:p>
            <a:r>
              <a:rPr lang="es-MX" b="1" dirty="0" smtClean="0"/>
              <a:t>ANABOLISMO DE CARBOHIDRATOS </a:t>
            </a:r>
            <a:r>
              <a:rPr lang="es-MX" dirty="0" smtClean="0"/>
              <a:t>Gluconeogénesis.(Formación de glucosa a partir de compuestos distintos a los carbohidratos) Ej. a partir de la Alanina (un aminoácido) se forma glucosa.</a:t>
            </a:r>
          </a:p>
          <a:p>
            <a:endParaRPr lang="es-MX" dirty="0" smtClean="0"/>
          </a:p>
          <a:p>
            <a:r>
              <a:rPr lang="es-MX" b="1" dirty="0" smtClean="0"/>
              <a:t>CATABOLISMO DE CARBOHIDRATOS</a:t>
            </a:r>
          </a:p>
          <a:p>
            <a:pPr>
              <a:buNone/>
            </a:pPr>
            <a:r>
              <a:rPr lang="es-MX" b="1" dirty="0" smtClean="0"/>
              <a:t>  </a:t>
            </a:r>
            <a:r>
              <a:rPr lang="es-MX" dirty="0" smtClean="0"/>
              <a:t>Glucogenólisis. (El glucógeno se degrada a sus unidades más simples, la glucosa)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500166" y="0"/>
            <a:ext cx="55721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METABOLISMO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246</Words>
  <Application>Microsoft Office PowerPoint</Application>
  <PresentationFormat>Presentación en pantalla (4:3)</PresentationFormat>
  <Paragraphs>25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Valued Acer Customer</cp:lastModifiedBy>
  <cp:revision>7</cp:revision>
  <dcterms:created xsi:type="dcterms:W3CDTF">2009-09-24T18:45:51Z</dcterms:created>
  <dcterms:modified xsi:type="dcterms:W3CDTF">2009-09-24T23:48:05Z</dcterms:modified>
</cp:coreProperties>
</file>