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AD00A-01BB-412D-AD1D-F7961E7BE311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F3C1A-2553-4F40-885D-CD40403B4FC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43042" y="1000108"/>
            <a:ext cx="579517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howcard Gothic" pitchFamily="82" charset="0"/>
              </a:rPr>
              <a:t>LAS HORMONAS</a:t>
            </a:r>
            <a:endParaRPr lang="es-E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howcard Gothic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786182" y="4929198"/>
            <a:ext cx="460895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howcard Gothic" pitchFamily="82" charset="0"/>
              </a:rPr>
              <a:t>GISSEL GARCES GRANADOS</a:t>
            </a:r>
          </a:p>
          <a:p>
            <a:pPr algn="ctr"/>
            <a:r>
              <a:rPr lang="es-E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howcard Gothic" pitchFamily="82" charset="0"/>
              </a:rPr>
              <a:t>11C</a:t>
            </a:r>
            <a:endParaRPr lang="es-E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hormonas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800" dirty="0" smtClean="0">
                <a:latin typeface="Showcard Gothic" pitchFamily="82" charset="0"/>
              </a:rPr>
              <a:t>Es una secreción de una glándula sin conducto o doctrina .</a:t>
            </a:r>
          </a:p>
          <a:p>
            <a:pPr algn="just">
              <a:buNone/>
            </a:pPr>
            <a:r>
              <a:rPr lang="es-CO" sz="2800" dirty="0" smtClean="0">
                <a:latin typeface="Showcard Gothic" pitchFamily="82" charset="0"/>
              </a:rPr>
              <a:t>    Tales glándulas son las tiroides  la pituitaria, el páncreas , la suprarrenales y parte de los testículos y ovarios. Estas glándulas secretan sus  productos  directamente  al  torrente sanguíneo, con el cual alcanzan  todas  las  partes del cuerpo.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latin typeface="Showcard Gothic" pitchFamily="82" charset="0"/>
              </a:rPr>
              <a:t>Hormonas de especial importancia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800" dirty="0" smtClean="0">
                <a:latin typeface="Showcard Gothic" pitchFamily="82" charset="0"/>
              </a:rPr>
              <a:t>Tiroxina: es un amino acido que se hallan en glándulas tiroides, constituyendo la triglobulina. Su carencia en el organismo provoca entre otros efectos el bocio o coto que consiste en el crecimientos desproporcionado de la glándula tiroides.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es-CO" sz="2800" dirty="0" smtClean="0">
                <a:latin typeface="Showcard Gothic" pitchFamily="82" charset="0"/>
              </a:rPr>
              <a:t>Adrenalina: </a:t>
            </a:r>
            <a:r>
              <a:rPr lang="es-CO" sz="2800" dirty="0" smtClean="0">
                <a:latin typeface="Showcard Gothic" pitchFamily="82" charset="0"/>
              </a:rPr>
              <a:t>es una </a:t>
            </a:r>
            <a:r>
              <a:rPr lang="es-CO" sz="2800" dirty="0" smtClean="0">
                <a:latin typeface="Showcard Gothic" pitchFamily="82" charset="0"/>
              </a:rPr>
              <a:t>hormona vasoactiva secretada en situaciones de alerta por las glándulas suprarrenales</a:t>
            </a:r>
            <a:r>
              <a:rPr lang="es-CO" sz="2800" dirty="0" smtClean="0">
                <a:latin typeface="Showcard Gothic" pitchFamily="82" charset="0"/>
              </a:rPr>
              <a:t>.</a:t>
            </a:r>
            <a:endParaRPr lang="es-CO" sz="2800" dirty="0" smtClean="0">
              <a:latin typeface="Showcard Gothic" pitchFamily="82" charset="0"/>
            </a:endParaRPr>
          </a:p>
          <a:p>
            <a:pPr algn="just">
              <a:buNone/>
            </a:pPr>
            <a:r>
              <a:rPr lang="es-CO" sz="2800" dirty="0" smtClean="0"/>
              <a:t>     </a:t>
            </a:r>
            <a:r>
              <a:rPr lang="es-CO" sz="2800" dirty="0" smtClean="0">
                <a:latin typeface="Showcard Gothic" pitchFamily="82" charset="0"/>
              </a:rPr>
              <a:t>Además </a:t>
            </a:r>
            <a:r>
              <a:rPr lang="es-CO" sz="2800" dirty="0" smtClean="0">
                <a:latin typeface="Showcard Gothic" pitchFamily="82" charset="0"/>
              </a:rPr>
              <a:t>de encontrarse naturalmente en el organismo, puede inyectarse para tratar reacciones alérgicas potencialmente mortales causadas por las mordeduras de insectos, alimentos, medicamentos, látex y causas de otro tipo</a:t>
            </a:r>
            <a:r>
              <a:rPr lang="es-CO" sz="2800" dirty="0" smtClean="0"/>
              <a:t>. </a:t>
            </a:r>
            <a:endParaRPr lang="es-CO" sz="2800" dirty="0"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2800" dirty="0" smtClean="0">
                <a:latin typeface="Showcard Gothic" pitchFamily="82" charset="0"/>
              </a:rPr>
              <a:t>Insulina: La insulina es una hormona producida por una glándula denominada páncreas. La insulina ayuda a que los azúcares obtenidos a partir del alimento que ingerimos lleguen a las células del organismo para suministrar energía. </a:t>
            </a:r>
          </a:p>
          <a:p>
            <a:pPr algn="just">
              <a:buNone/>
            </a:pPr>
            <a:r>
              <a:rPr lang="es-CO" dirty="0" smtClean="0"/>
              <a:t>    </a:t>
            </a:r>
            <a:r>
              <a:rPr lang="es-CO" sz="2600" dirty="0" smtClean="0">
                <a:latin typeface="Showcard Gothic" pitchFamily="82" charset="0"/>
              </a:rPr>
              <a:t>Dependiendo </a:t>
            </a:r>
            <a:r>
              <a:rPr lang="es-CO" sz="2600" dirty="0" smtClean="0">
                <a:latin typeface="Showcard Gothic" pitchFamily="82" charset="0"/>
              </a:rPr>
              <a:t>de cada sistema de retardo de su acción las insulinas pueden ser rápidas, intermedias y lentas. </a:t>
            </a:r>
          </a:p>
          <a:p>
            <a:pPr algn="just">
              <a:buNone/>
            </a:pPr>
            <a:r>
              <a:rPr lang="es-CO" sz="2600" dirty="0" smtClean="0">
                <a:latin typeface="Showcard Gothic" pitchFamily="82" charset="0"/>
              </a:rPr>
              <a:t>     Todas </a:t>
            </a:r>
            <a:r>
              <a:rPr lang="es-CO" sz="2600" dirty="0" smtClean="0">
                <a:latin typeface="Showcard Gothic" pitchFamily="82" charset="0"/>
              </a:rPr>
              <a:t>las insulinas retardadas deben inyectarse vía subcutánea, y sólo la no retardada se puede administrar vía endovenosa. </a:t>
            </a:r>
            <a:endParaRPr lang="es-CO" dirty="0" smtClean="0">
              <a:latin typeface="Showcard Gothic" pitchFamily="82" charset="0"/>
            </a:endParaRP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9867004">
            <a:off x="767114" y="2716598"/>
            <a:ext cx="777450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¡¡¡¡ GRACIAS !!!!</a:t>
            </a:r>
            <a:endParaRPr lang="es-E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238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hormonas</vt:lpstr>
      <vt:lpstr>Hormonas de especial importancia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hormonas</dc:title>
  <dc:creator>g</dc:creator>
  <cp:lastModifiedBy>g</cp:lastModifiedBy>
  <cp:revision>5</cp:revision>
  <dcterms:created xsi:type="dcterms:W3CDTF">2009-10-27T03:43:07Z</dcterms:created>
  <dcterms:modified xsi:type="dcterms:W3CDTF">2009-10-27T13:39:55Z</dcterms:modified>
</cp:coreProperties>
</file>