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FF"/>
    <a:srgbClr val="000099"/>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6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9142413" cy="6856413"/>
            <a:chOff x="0" y="0"/>
            <a:chExt cx="5759" cy="4319"/>
          </a:xfrm>
        </p:grpSpPr>
        <p:sp>
          <p:nvSpPr>
            <p:cNvPr id="33795" name="Freeform 3"/>
            <p:cNvSpPr>
              <a:spLocks/>
            </p:cNvSpPr>
            <p:nvPr/>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endParaRPr lang="es-CO" dirty="0"/>
            </a:p>
          </p:txBody>
        </p:sp>
        <p:grpSp>
          <p:nvGrpSpPr>
            <p:cNvPr id="33796" name="Group 4"/>
            <p:cNvGrpSpPr>
              <a:grpSpLocks/>
            </p:cNvGrpSpPr>
            <p:nvPr userDrawn="1"/>
          </p:nvGrpSpPr>
          <p:grpSpPr bwMode="auto">
            <a:xfrm>
              <a:off x="0" y="0"/>
              <a:ext cx="5759" cy="4319"/>
              <a:chOff x="0" y="0"/>
              <a:chExt cx="5759" cy="4319"/>
            </a:xfrm>
          </p:grpSpPr>
          <p:sp>
            <p:nvSpPr>
              <p:cNvPr id="33797" name="Freeform 5"/>
              <p:cNvSpPr>
                <a:spLocks/>
              </p:cNvSpPr>
              <p:nvPr/>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3798" name="Freeform 6"/>
              <p:cNvSpPr>
                <a:spLocks/>
              </p:cNvSpPr>
              <p:nvPr/>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3799" name="Freeform 7"/>
              <p:cNvSpPr>
                <a:spLocks/>
              </p:cNvSpPr>
              <p:nvPr/>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3800" name="Freeform 8"/>
              <p:cNvSpPr>
                <a:spLocks/>
              </p:cNvSpPr>
              <p:nvPr/>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CO" dirty="0"/>
              </a:p>
            </p:txBody>
          </p:sp>
          <p:sp>
            <p:nvSpPr>
              <p:cNvPr id="33801" name="Freeform 9"/>
              <p:cNvSpPr>
                <a:spLocks/>
              </p:cNvSpPr>
              <p:nvPr/>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CO" dirty="0"/>
              </a:p>
            </p:txBody>
          </p:sp>
          <p:sp>
            <p:nvSpPr>
              <p:cNvPr id="33802" name="Freeform 10"/>
              <p:cNvSpPr>
                <a:spLocks/>
              </p:cNvSpPr>
              <p:nvPr/>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CO" dirty="0"/>
              </a:p>
            </p:txBody>
          </p:sp>
          <p:sp>
            <p:nvSpPr>
              <p:cNvPr id="33803" name="Freeform 11"/>
              <p:cNvSpPr>
                <a:spLocks/>
              </p:cNvSpPr>
              <p:nvPr/>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CO" dirty="0"/>
              </a:p>
            </p:txBody>
          </p:sp>
          <p:sp>
            <p:nvSpPr>
              <p:cNvPr id="33804" name="Freeform 12"/>
              <p:cNvSpPr>
                <a:spLocks/>
              </p:cNvSpPr>
              <p:nvPr/>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CO" dirty="0"/>
              </a:p>
            </p:txBody>
          </p:sp>
          <p:sp>
            <p:nvSpPr>
              <p:cNvPr id="33805" name="Freeform 13"/>
              <p:cNvSpPr>
                <a:spLocks/>
              </p:cNvSpPr>
              <p:nvPr/>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CO" dirty="0"/>
              </a:p>
            </p:txBody>
          </p:sp>
          <p:sp>
            <p:nvSpPr>
              <p:cNvPr id="33806" name="Freeform 14"/>
              <p:cNvSpPr>
                <a:spLocks/>
              </p:cNvSpPr>
              <p:nvPr/>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3807" name="Freeform 15"/>
              <p:cNvSpPr>
                <a:spLocks/>
              </p:cNvSpPr>
              <p:nvPr/>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08" name="Freeform 16"/>
              <p:cNvSpPr>
                <a:spLocks/>
              </p:cNvSpPr>
              <p:nvPr/>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09" name="Freeform 17"/>
              <p:cNvSpPr>
                <a:spLocks/>
              </p:cNvSpPr>
              <p:nvPr/>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10" name="Freeform 18"/>
              <p:cNvSpPr>
                <a:spLocks/>
              </p:cNvSpPr>
              <p:nvPr/>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11" name="Freeform 19"/>
              <p:cNvSpPr>
                <a:spLocks/>
              </p:cNvSpPr>
              <p:nvPr/>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12" name="Freeform 20"/>
              <p:cNvSpPr>
                <a:spLocks/>
              </p:cNvSpPr>
              <p:nvPr/>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13" name="Freeform 21"/>
              <p:cNvSpPr>
                <a:spLocks/>
              </p:cNvSpPr>
              <p:nvPr/>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14" name="Freeform 22"/>
              <p:cNvSpPr>
                <a:spLocks/>
              </p:cNvSpPr>
              <p:nvPr/>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3815" name="Freeform 23"/>
              <p:cNvSpPr>
                <a:spLocks/>
              </p:cNvSpPr>
              <p:nvPr/>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3816" name="Freeform 24"/>
              <p:cNvSpPr>
                <a:spLocks/>
              </p:cNvSpPr>
              <p:nvPr/>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CO" dirty="0"/>
              </a:p>
            </p:txBody>
          </p:sp>
          <p:sp>
            <p:nvSpPr>
              <p:cNvPr id="33817" name="Freeform 25"/>
              <p:cNvSpPr>
                <a:spLocks/>
              </p:cNvSpPr>
              <p:nvPr/>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CO" dirty="0"/>
              </a:p>
            </p:txBody>
          </p:sp>
          <p:sp>
            <p:nvSpPr>
              <p:cNvPr id="33818" name="Freeform 26"/>
              <p:cNvSpPr>
                <a:spLocks/>
              </p:cNvSpPr>
              <p:nvPr/>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3819" name="Freeform 27"/>
              <p:cNvSpPr>
                <a:spLocks/>
              </p:cNvSpPr>
              <p:nvPr/>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3820" name="Freeform 28"/>
              <p:cNvSpPr>
                <a:spLocks/>
              </p:cNvSpPr>
              <p:nvPr/>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3821" name="Freeform 29"/>
              <p:cNvSpPr>
                <a:spLocks/>
              </p:cNvSpPr>
              <p:nvPr/>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grpSp>
            <p:nvGrpSpPr>
              <p:cNvPr id="33822" name="Group 30"/>
              <p:cNvGrpSpPr>
                <a:grpSpLocks/>
              </p:cNvGrpSpPr>
              <p:nvPr/>
            </p:nvGrpSpPr>
            <p:grpSpPr bwMode="auto">
              <a:xfrm>
                <a:off x="0" y="0"/>
                <a:ext cx="5758" cy="1045"/>
                <a:chOff x="0" y="0"/>
                <a:chExt cx="5758" cy="1045"/>
              </a:xfrm>
            </p:grpSpPr>
            <p:sp>
              <p:nvSpPr>
                <p:cNvPr id="33823"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24"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25"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26"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27"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28"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29"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0"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1"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2"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3"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4"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5"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6"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3837"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grpSp>
          <p:grpSp>
            <p:nvGrpSpPr>
              <p:cNvPr id="33838" name="Group 46"/>
              <p:cNvGrpSpPr>
                <a:grpSpLocks/>
              </p:cNvGrpSpPr>
              <p:nvPr/>
            </p:nvGrpSpPr>
            <p:grpSpPr bwMode="auto">
              <a:xfrm>
                <a:off x="0" y="558"/>
                <a:ext cx="5758" cy="487"/>
                <a:chOff x="0" y="558"/>
                <a:chExt cx="5758" cy="487"/>
              </a:xfrm>
            </p:grpSpPr>
            <p:sp>
              <p:nvSpPr>
                <p:cNvPr id="33839"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endParaRPr lang="es-CO" dirty="0"/>
                </a:p>
              </p:txBody>
            </p:sp>
            <p:sp>
              <p:nvSpPr>
                <p:cNvPr id="33840"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endParaRPr lang="es-CO" dirty="0"/>
                </a:p>
              </p:txBody>
            </p:sp>
          </p:grpSp>
          <p:grpSp>
            <p:nvGrpSpPr>
              <p:cNvPr id="33841" name="Group 49"/>
              <p:cNvGrpSpPr>
                <a:grpSpLocks/>
              </p:cNvGrpSpPr>
              <p:nvPr/>
            </p:nvGrpSpPr>
            <p:grpSpPr bwMode="auto">
              <a:xfrm>
                <a:off x="264" y="1039"/>
                <a:ext cx="5200" cy="3280"/>
                <a:chOff x="264" y="1039"/>
                <a:chExt cx="5200" cy="3280"/>
              </a:xfrm>
            </p:grpSpPr>
            <p:sp>
              <p:nvSpPr>
                <p:cNvPr id="33842"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43"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44"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45"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46"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47"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48"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49"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50"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grpSp>
          <p:sp>
            <p:nvSpPr>
              <p:cNvPr id="33851" name="Freeform 59"/>
              <p:cNvSpPr>
                <a:spLocks/>
              </p:cNvSpPr>
              <p:nvPr/>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52" name="Freeform 60"/>
              <p:cNvSpPr>
                <a:spLocks/>
              </p:cNvSpPr>
              <p:nvPr/>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endParaRPr lang="es-CO" dirty="0"/>
              </a:p>
            </p:txBody>
          </p:sp>
          <p:sp>
            <p:nvSpPr>
              <p:cNvPr id="33853" name="Freeform 61"/>
              <p:cNvSpPr>
                <a:spLocks/>
              </p:cNvSpPr>
              <p:nvPr/>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endParaRPr lang="es-CO" dirty="0"/>
              </a:p>
            </p:txBody>
          </p:sp>
          <p:sp>
            <p:nvSpPr>
              <p:cNvPr id="33854" name="Freeform 62"/>
              <p:cNvSpPr>
                <a:spLocks/>
              </p:cNvSpPr>
              <p:nvPr/>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endParaRPr lang="es-CO" dirty="0"/>
              </a:p>
            </p:txBody>
          </p:sp>
          <p:sp>
            <p:nvSpPr>
              <p:cNvPr id="33855" name="Freeform 63"/>
              <p:cNvSpPr>
                <a:spLocks/>
              </p:cNvSpPr>
              <p:nvPr/>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3856" name="Freeform 64"/>
              <p:cNvSpPr>
                <a:spLocks/>
              </p:cNvSpPr>
              <p:nvPr/>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endParaRPr lang="es-CO" dirty="0"/>
              </a:p>
            </p:txBody>
          </p:sp>
          <p:sp>
            <p:nvSpPr>
              <p:cNvPr id="33857" name="Freeform 65"/>
              <p:cNvSpPr>
                <a:spLocks/>
              </p:cNvSpPr>
              <p:nvPr/>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endParaRPr lang="es-CO" dirty="0"/>
              </a:p>
            </p:txBody>
          </p:sp>
          <p:sp>
            <p:nvSpPr>
              <p:cNvPr id="33858" name="Freeform 66"/>
              <p:cNvSpPr>
                <a:spLocks/>
              </p:cNvSpPr>
              <p:nvPr/>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endParaRPr lang="es-CO" dirty="0"/>
              </a:p>
            </p:txBody>
          </p:sp>
        </p:grpSp>
      </p:grpSp>
      <p:sp>
        <p:nvSpPr>
          <p:cNvPr id="33859" name="Rectangle 67"/>
          <p:cNvSpPr>
            <a:spLocks noGrp="1" noChangeArrowheads="1"/>
          </p:cNvSpPr>
          <p:nvPr>
            <p:ph type="ctrTitle" sz="quarter"/>
          </p:nvPr>
        </p:nvSpPr>
        <p:spPr>
          <a:xfrm>
            <a:off x="455613" y="1920875"/>
            <a:ext cx="8226425" cy="1736725"/>
          </a:xfrm>
        </p:spPr>
        <p:txBody>
          <a:bodyPr anchor="b"/>
          <a:lstStyle>
            <a:lvl1pPr>
              <a:defRPr sz="5400"/>
            </a:lvl1pPr>
          </a:lstStyle>
          <a:p>
            <a:r>
              <a:rPr lang="es-ES"/>
              <a:t>Haga clic para cambiar el estilo de título	</a:t>
            </a:r>
          </a:p>
        </p:txBody>
      </p:sp>
      <p:sp>
        <p:nvSpPr>
          <p:cNvPr id="33860" name="Rectangle 68"/>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33861" name="Rectangle 69"/>
          <p:cNvSpPr>
            <a:spLocks noGrp="1" noChangeArrowheads="1"/>
          </p:cNvSpPr>
          <p:nvPr>
            <p:ph type="dt" sz="quarter" idx="2"/>
          </p:nvPr>
        </p:nvSpPr>
        <p:spPr/>
        <p:txBody>
          <a:bodyPr/>
          <a:lstStyle>
            <a:lvl1pPr>
              <a:defRPr/>
            </a:lvl1pPr>
          </a:lstStyle>
          <a:p>
            <a:endParaRPr lang="es-ES" dirty="0"/>
          </a:p>
        </p:txBody>
      </p:sp>
      <p:sp>
        <p:nvSpPr>
          <p:cNvPr id="33862" name="Rectangle 70"/>
          <p:cNvSpPr>
            <a:spLocks noGrp="1" noChangeArrowheads="1"/>
          </p:cNvSpPr>
          <p:nvPr>
            <p:ph type="ftr" sz="quarter" idx="3"/>
          </p:nvPr>
        </p:nvSpPr>
        <p:spPr/>
        <p:txBody>
          <a:bodyPr/>
          <a:lstStyle>
            <a:lvl1pPr>
              <a:defRPr/>
            </a:lvl1pPr>
          </a:lstStyle>
          <a:p>
            <a:endParaRPr lang="es-ES" dirty="0"/>
          </a:p>
        </p:txBody>
      </p:sp>
      <p:sp>
        <p:nvSpPr>
          <p:cNvPr id="33863" name="Rectangle 71"/>
          <p:cNvSpPr>
            <a:spLocks noGrp="1" noChangeArrowheads="1"/>
          </p:cNvSpPr>
          <p:nvPr>
            <p:ph type="sldNum" sz="quarter" idx="4"/>
          </p:nvPr>
        </p:nvSpPr>
        <p:spPr/>
        <p:txBody>
          <a:bodyPr/>
          <a:lstStyle>
            <a:lvl1pPr>
              <a:defRPr/>
            </a:lvl1pPr>
          </a:lstStyle>
          <a:p>
            <a:fld id="{1EE5C989-B2C6-413A-8786-30EBB340BA0A}" type="slidenum">
              <a:rPr lang="es-ES"/>
              <a:pPr/>
              <a:t>‹Nº›</a:t>
            </a:fld>
            <a:endParaRPr lang="es-ES" dirty="0"/>
          </a:p>
        </p:txBody>
      </p:sp>
    </p:spTree>
  </p:cSld>
  <p:clrMapOvr>
    <a:masterClrMapping/>
  </p:clrMapOvr>
  <p:transition advClick="0" advTm="2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endParaRPr lang="es-ES" dirty="0"/>
          </a:p>
        </p:txBody>
      </p:sp>
      <p:sp>
        <p:nvSpPr>
          <p:cNvPr id="5" name="4 Marcador de pie de página"/>
          <p:cNvSpPr>
            <a:spLocks noGrp="1"/>
          </p:cNvSpPr>
          <p:nvPr>
            <p:ph type="ftr" sz="quarter" idx="11"/>
          </p:nvPr>
        </p:nvSpPr>
        <p:spPr/>
        <p:txBody>
          <a:bodyPr/>
          <a:lstStyle>
            <a:lvl1pPr>
              <a:defRPr/>
            </a:lvl1pPr>
          </a:lstStyle>
          <a:p>
            <a:endParaRPr lang="es-ES" dirty="0"/>
          </a:p>
        </p:txBody>
      </p:sp>
      <p:sp>
        <p:nvSpPr>
          <p:cNvPr id="6" name="5 Marcador de número de diapositiva"/>
          <p:cNvSpPr>
            <a:spLocks noGrp="1"/>
          </p:cNvSpPr>
          <p:nvPr>
            <p:ph type="sldNum" sz="quarter" idx="12"/>
          </p:nvPr>
        </p:nvSpPr>
        <p:spPr/>
        <p:txBody>
          <a:bodyPr/>
          <a:lstStyle>
            <a:lvl1pPr>
              <a:defRPr/>
            </a:lvl1pPr>
          </a:lstStyle>
          <a:p>
            <a:fld id="{ECD9DDA9-AA95-44BA-AC99-F7039F72C97E}" type="slidenum">
              <a:rPr lang="es-ES"/>
              <a:pPr/>
              <a:t>‹Nº›</a:t>
            </a:fld>
            <a:endParaRPr lang="es-ES" dirty="0"/>
          </a:p>
        </p:txBody>
      </p:sp>
    </p:spTree>
  </p:cSld>
  <p:clrMapOvr>
    <a:masterClrMapping/>
  </p:clrMapOvr>
  <p:transition advClick="0" advTm="2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6225" y="273050"/>
            <a:ext cx="2055813" cy="5822950"/>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5613" y="273050"/>
            <a:ext cx="6018212" cy="58229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endParaRPr lang="es-ES" dirty="0"/>
          </a:p>
        </p:txBody>
      </p:sp>
      <p:sp>
        <p:nvSpPr>
          <p:cNvPr id="5" name="4 Marcador de pie de página"/>
          <p:cNvSpPr>
            <a:spLocks noGrp="1"/>
          </p:cNvSpPr>
          <p:nvPr>
            <p:ph type="ftr" sz="quarter" idx="11"/>
          </p:nvPr>
        </p:nvSpPr>
        <p:spPr/>
        <p:txBody>
          <a:bodyPr/>
          <a:lstStyle>
            <a:lvl1pPr>
              <a:defRPr/>
            </a:lvl1pPr>
          </a:lstStyle>
          <a:p>
            <a:endParaRPr lang="es-ES" dirty="0"/>
          </a:p>
        </p:txBody>
      </p:sp>
      <p:sp>
        <p:nvSpPr>
          <p:cNvPr id="6" name="5 Marcador de número de diapositiva"/>
          <p:cNvSpPr>
            <a:spLocks noGrp="1"/>
          </p:cNvSpPr>
          <p:nvPr>
            <p:ph type="sldNum" sz="quarter" idx="12"/>
          </p:nvPr>
        </p:nvSpPr>
        <p:spPr/>
        <p:txBody>
          <a:bodyPr/>
          <a:lstStyle>
            <a:lvl1pPr>
              <a:defRPr/>
            </a:lvl1pPr>
          </a:lstStyle>
          <a:p>
            <a:fld id="{731B36C7-D03F-466A-920E-3FB334B16F40}" type="slidenum">
              <a:rPr lang="es-ES"/>
              <a:pPr/>
              <a:t>‹Nº›</a:t>
            </a:fld>
            <a:endParaRPr lang="es-ES" dirty="0"/>
          </a:p>
        </p:txBody>
      </p:sp>
    </p:spTree>
  </p:cSld>
  <p:clrMapOvr>
    <a:masterClrMapping/>
  </p:clrMapOvr>
  <p:transition advClick="0" advTm="20000"/>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ítulo y 2 objetos encima del texto">
    <p:spTree>
      <p:nvGrpSpPr>
        <p:cNvPr id="1" name=""/>
        <p:cNvGrpSpPr/>
        <p:nvPr/>
      </p:nvGrpSpPr>
      <p:grpSpPr>
        <a:xfrm>
          <a:off x="0" y="0"/>
          <a:ext cx="0" cy="0"/>
          <a:chOff x="0" y="0"/>
          <a:chExt cx="0" cy="0"/>
        </a:xfrm>
      </p:grpSpPr>
      <p:sp>
        <p:nvSpPr>
          <p:cNvPr id="2" name="1 Título"/>
          <p:cNvSpPr>
            <a:spLocks noGrp="1"/>
          </p:cNvSpPr>
          <p:nvPr>
            <p:ph type="title"/>
          </p:nvPr>
        </p:nvSpPr>
        <p:spPr>
          <a:xfrm>
            <a:off x="455613" y="273050"/>
            <a:ext cx="8226425" cy="1143000"/>
          </a:xfrm>
        </p:spPr>
        <p:txBody>
          <a:bodyPr/>
          <a:lstStyle/>
          <a:p>
            <a:r>
              <a:rPr lang="es-ES" smtClean="0"/>
              <a:t>Haga clic para modificar el estilo de título del patrón</a:t>
            </a:r>
            <a:endParaRPr lang="es-CO"/>
          </a:p>
        </p:txBody>
      </p:sp>
      <p:sp>
        <p:nvSpPr>
          <p:cNvPr id="3" name="2 Marcador de contenido"/>
          <p:cNvSpPr>
            <a:spLocks noGrp="1"/>
          </p:cNvSpPr>
          <p:nvPr>
            <p:ph sz="quarter" idx="1"/>
          </p:nvPr>
        </p:nvSpPr>
        <p:spPr>
          <a:xfrm>
            <a:off x="455613" y="1598613"/>
            <a:ext cx="4037012" cy="21717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quarter" idx="2"/>
          </p:nvPr>
        </p:nvSpPr>
        <p:spPr>
          <a:xfrm>
            <a:off x="4645025" y="1598613"/>
            <a:ext cx="4037013" cy="21717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half" idx="3"/>
          </p:nvPr>
        </p:nvSpPr>
        <p:spPr>
          <a:xfrm>
            <a:off x="455613" y="3922713"/>
            <a:ext cx="8226425" cy="21732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fecha"/>
          <p:cNvSpPr>
            <a:spLocks noGrp="1"/>
          </p:cNvSpPr>
          <p:nvPr>
            <p:ph type="dt" sz="half" idx="10"/>
          </p:nvPr>
        </p:nvSpPr>
        <p:spPr>
          <a:xfrm>
            <a:off x="455613" y="6242050"/>
            <a:ext cx="2130425" cy="474663"/>
          </a:xfrm>
        </p:spPr>
        <p:txBody>
          <a:bodyPr/>
          <a:lstStyle>
            <a:lvl1pPr>
              <a:defRPr/>
            </a:lvl1pPr>
          </a:lstStyle>
          <a:p>
            <a:endParaRPr lang="es-ES" dirty="0"/>
          </a:p>
        </p:txBody>
      </p:sp>
      <p:sp>
        <p:nvSpPr>
          <p:cNvPr id="7" name="6 Marcador de pie de página"/>
          <p:cNvSpPr>
            <a:spLocks noGrp="1"/>
          </p:cNvSpPr>
          <p:nvPr>
            <p:ph type="ftr" sz="quarter" idx="11"/>
          </p:nvPr>
        </p:nvSpPr>
        <p:spPr>
          <a:xfrm>
            <a:off x="3124200" y="6242050"/>
            <a:ext cx="2895600" cy="474663"/>
          </a:xfrm>
        </p:spPr>
        <p:txBody>
          <a:bodyPr/>
          <a:lstStyle>
            <a:lvl1pPr>
              <a:defRPr/>
            </a:lvl1pPr>
          </a:lstStyle>
          <a:p>
            <a:endParaRPr lang="es-ES" dirty="0"/>
          </a:p>
        </p:txBody>
      </p:sp>
      <p:sp>
        <p:nvSpPr>
          <p:cNvPr id="8" name="7 Marcador de número de diapositiva"/>
          <p:cNvSpPr>
            <a:spLocks noGrp="1"/>
          </p:cNvSpPr>
          <p:nvPr>
            <p:ph type="sldNum" sz="quarter" idx="12"/>
          </p:nvPr>
        </p:nvSpPr>
        <p:spPr>
          <a:xfrm>
            <a:off x="6553200" y="6242050"/>
            <a:ext cx="2130425" cy="474663"/>
          </a:xfrm>
        </p:spPr>
        <p:txBody>
          <a:bodyPr/>
          <a:lstStyle>
            <a:lvl1pPr>
              <a:defRPr/>
            </a:lvl1pPr>
          </a:lstStyle>
          <a:p>
            <a:fld id="{B4977EFC-5409-4CC7-B085-4F34BC5A87EA}" type="slidenum">
              <a:rPr lang="es-ES"/>
              <a:pPr/>
              <a:t>‹Nº›</a:t>
            </a:fld>
            <a:endParaRPr lang="es-ES" dirty="0"/>
          </a:p>
        </p:txBody>
      </p:sp>
    </p:spTree>
  </p:cSld>
  <p:clrMapOvr>
    <a:masterClrMapping/>
  </p:clrMapOvr>
  <p:transition advClick="0" advTm="2000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5613" y="273050"/>
            <a:ext cx="8226425" cy="1143000"/>
          </a:xfrm>
        </p:spPr>
        <p:txBody>
          <a:bodyPr/>
          <a:lstStyle/>
          <a:p>
            <a:r>
              <a:rPr lang="es-ES" smtClean="0"/>
              <a:t>Haga clic para modificar el estilo de título del patrón</a:t>
            </a:r>
            <a:endParaRPr lang="es-CO"/>
          </a:p>
        </p:txBody>
      </p:sp>
      <p:sp>
        <p:nvSpPr>
          <p:cNvPr id="3" name="2 Marcador de texto"/>
          <p:cNvSpPr>
            <a:spLocks noGrp="1"/>
          </p:cNvSpPr>
          <p:nvPr>
            <p:ph type="body" sz="half" idx="1"/>
          </p:nvPr>
        </p:nvSpPr>
        <p:spPr>
          <a:xfrm>
            <a:off x="455613" y="1598613"/>
            <a:ext cx="4037012" cy="44973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quarter" idx="2"/>
          </p:nvPr>
        </p:nvSpPr>
        <p:spPr>
          <a:xfrm>
            <a:off x="4645025" y="1598613"/>
            <a:ext cx="4037013" cy="21717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contenido"/>
          <p:cNvSpPr>
            <a:spLocks noGrp="1"/>
          </p:cNvSpPr>
          <p:nvPr>
            <p:ph sz="quarter" idx="3"/>
          </p:nvPr>
        </p:nvSpPr>
        <p:spPr>
          <a:xfrm>
            <a:off x="4645025" y="3922713"/>
            <a:ext cx="4037013" cy="21732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fecha"/>
          <p:cNvSpPr>
            <a:spLocks noGrp="1"/>
          </p:cNvSpPr>
          <p:nvPr>
            <p:ph type="dt" sz="half" idx="10"/>
          </p:nvPr>
        </p:nvSpPr>
        <p:spPr>
          <a:xfrm>
            <a:off x="455613" y="6242050"/>
            <a:ext cx="2130425" cy="474663"/>
          </a:xfrm>
        </p:spPr>
        <p:txBody>
          <a:bodyPr/>
          <a:lstStyle>
            <a:lvl1pPr>
              <a:defRPr/>
            </a:lvl1pPr>
          </a:lstStyle>
          <a:p>
            <a:endParaRPr lang="es-ES" dirty="0"/>
          </a:p>
        </p:txBody>
      </p:sp>
      <p:sp>
        <p:nvSpPr>
          <p:cNvPr id="7" name="6 Marcador de pie de página"/>
          <p:cNvSpPr>
            <a:spLocks noGrp="1"/>
          </p:cNvSpPr>
          <p:nvPr>
            <p:ph type="ftr" sz="quarter" idx="11"/>
          </p:nvPr>
        </p:nvSpPr>
        <p:spPr>
          <a:xfrm>
            <a:off x="3124200" y="6242050"/>
            <a:ext cx="2895600" cy="474663"/>
          </a:xfrm>
        </p:spPr>
        <p:txBody>
          <a:bodyPr/>
          <a:lstStyle>
            <a:lvl1pPr>
              <a:defRPr/>
            </a:lvl1pPr>
          </a:lstStyle>
          <a:p>
            <a:endParaRPr lang="es-ES" dirty="0"/>
          </a:p>
        </p:txBody>
      </p:sp>
      <p:sp>
        <p:nvSpPr>
          <p:cNvPr id="8" name="7 Marcador de número de diapositiva"/>
          <p:cNvSpPr>
            <a:spLocks noGrp="1"/>
          </p:cNvSpPr>
          <p:nvPr>
            <p:ph type="sldNum" sz="quarter" idx="12"/>
          </p:nvPr>
        </p:nvSpPr>
        <p:spPr>
          <a:xfrm>
            <a:off x="6553200" y="6242050"/>
            <a:ext cx="2130425" cy="474663"/>
          </a:xfrm>
        </p:spPr>
        <p:txBody>
          <a:bodyPr/>
          <a:lstStyle>
            <a:lvl1pPr>
              <a:defRPr/>
            </a:lvl1pPr>
          </a:lstStyle>
          <a:p>
            <a:fld id="{9C454172-2195-40B7-BE5E-CFCEF6593266}" type="slidenum">
              <a:rPr lang="es-ES"/>
              <a:pPr/>
              <a:t>‹Nº›</a:t>
            </a:fld>
            <a:endParaRPr lang="es-ES" dirty="0"/>
          </a:p>
        </p:txBody>
      </p:sp>
    </p:spTree>
  </p:cSld>
  <p:clrMapOvr>
    <a:masterClrMapping/>
  </p:clrMapOvr>
  <p:transition advClick="0" advTm="20000"/>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5613" y="273050"/>
            <a:ext cx="8226425" cy="1143000"/>
          </a:xfrm>
        </p:spPr>
        <p:txBody>
          <a:bodyPr/>
          <a:lstStyle/>
          <a:p>
            <a:r>
              <a:rPr lang="es-ES" smtClean="0"/>
              <a:t>Haga clic para modificar el estilo de título del patrón</a:t>
            </a:r>
            <a:endParaRPr lang="es-CO"/>
          </a:p>
        </p:txBody>
      </p:sp>
      <p:sp>
        <p:nvSpPr>
          <p:cNvPr id="3" name="2 Marcador de texto"/>
          <p:cNvSpPr>
            <a:spLocks noGrp="1"/>
          </p:cNvSpPr>
          <p:nvPr>
            <p:ph type="body" sz="half" idx="1"/>
          </p:nvPr>
        </p:nvSpPr>
        <p:spPr>
          <a:xfrm>
            <a:off x="455613" y="1598613"/>
            <a:ext cx="4037012" cy="44973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5025" y="1598613"/>
            <a:ext cx="4037013" cy="44973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a:xfrm>
            <a:off x="455613" y="6242050"/>
            <a:ext cx="2130425" cy="474663"/>
          </a:xfrm>
        </p:spPr>
        <p:txBody>
          <a:bodyPr/>
          <a:lstStyle>
            <a:lvl1pPr>
              <a:defRPr/>
            </a:lvl1pPr>
          </a:lstStyle>
          <a:p>
            <a:endParaRPr lang="es-ES" dirty="0"/>
          </a:p>
        </p:txBody>
      </p:sp>
      <p:sp>
        <p:nvSpPr>
          <p:cNvPr id="6" name="5 Marcador de pie de página"/>
          <p:cNvSpPr>
            <a:spLocks noGrp="1"/>
          </p:cNvSpPr>
          <p:nvPr>
            <p:ph type="ftr" sz="quarter" idx="11"/>
          </p:nvPr>
        </p:nvSpPr>
        <p:spPr>
          <a:xfrm>
            <a:off x="3124200" y="6242050"/>
            <a:ext cx="2895600" cy="474663"/>
          </a:xfrm>
        </p:spPr>
        <p:txBody>
          <a:bodyPr/>
          <a:lstStyle>
            <a:lvl1pPr>
              <a:defRPr/>
            </a:lvl1pPr>
          </a:lstStyle>
          <a:p>
            <a:endParaRPr lang="es-ES" dirty="0"/>
          </a:p>
        </p:txBody>
      </p:sp>
      <p:sp>
        <p:nvSpPr>
          <p:cNvPr id="7" name="6 Marcador de número de diapositiva"/>
          <p:cNvSpPr>
            <a:spLocks noGrp="1"/>
          </p:cNvSpPr>
          <p:nvPr>
            <p:ph type="sldNum" sz="quarter" idx="12"/>
          </p:nvPr>
        </p:nvSpPr>
        <p:spPr>
          <a:xfrm>
            <a:off x="6553200" y="6242050"/>
            <a:ext cx="2130425" cy="474663"/>
          </a:xfrm>
        </p:spPr>
        <p:txBody>
          <a:bodyPr/>
          <a:lstStyle>
            <a:lvl1pPr>
              <a:defRPr/>
            </a:lvl1pPr>
          </a:lstStyle>
          <a:p>
            <a:fld id="{47272082-D867-4FAE-A880-EF23C8C867AB}" type="slidenum">
              <a:rPr lang="es-ES"/>
              <a:pPr/>
              <a:t>‹Nº›</a:t>
            </a:fld>
            <a:endParaRPr lang="es-ES" dirty="0"/>
          </a:p>
        </p:txBody>
      </p:sp>
    </p:spTree>
  </p:cSld>
  <p:clrMapOvr>
    <a:masterClrMapping/>
  </p:clrMapOvr>
  <p:transition advClick="0" advTm="2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endParaRPr lang="es-ES" dirty="0"/>
          </a:p>
        </p:txBody>
      </p:sp>
      <p:sp>
        <p:nvSpPr>
          <p:cNvPr id="5" name="4 Marcador de pie de página"/>
          <p:cNvSpPr>
            <a:spLocks noGrp="1"/>
          </p:cNvSpPr>
          <p:nvPr>
            <p:ph type="ftr" sz="quarter" idx="11"/>
          </p:nvPr>
        </p:nvSpPr>
        <p:spPr/>
        <p:txBody>
          <a:bodyPr/>
          <a:lstStyle>
            <a:lvl1pPr>
              <a:defRPr/>
            </a:lvl1pPr>
          </a:lstStyle>
          <a:p>
            <a:endParaRPr lang="es-ES" dirty="0"/>
          </a:p>
        </p:txBody>
      </p:sp>
      <p:sp>
        <p:nvSpPr>
          <p:cNvPr id="6" name="5 Marcador de número de diapositiva"/>
          <p:cNvSpPr>
            <a:spLocks noGrp="1"/>
          </p:cNvSpPr>
          <p:nvPr>
            <p:ph type="sldNum" sz="quarter" idx="12"/>
          </p:nvPr>
        </p:nvSpPr>
        <p:spPr/>
        <p:txBody>
          <a:bodyPr/>
          <a:lstStyle>
            <a:lvl1pPr>
              <a:defRPr/>
            </a:lvl1pPr>
          </a:lstStyle>
          <a:p>
            <a:fld id="{57815784-6D3F-4536-B1C7-AEA6FF3897FA}" type="slidenum">
              <a:rPr lang="es-ES"/>
              <a:pPr/>
              <a:t>‹Nº›</a:t>
            </a:fld>
            <a:endParaRPr lang="es-ES" dirty="0"/>
          </a:p>
        </p:txBody>
      </p:sp>
    </p:spTree>
  </p:cSld>
  <p:clrMapOvr>
    <a:masterClrMapping/>
  </p:clrMapOvr>
  <p:transition advClick="0" advTm="2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dirty="0"/>
          </a:p>
        </p:txBody>
      </p:sp>
      <p:sp>
        <p:nvSpPr>
          <p:cNvPr id="5" name="4 Marcador de pie de página"/>
          <p:cNvSpPr>
            <a:spLocks noGrp="1"/>
          </p:cNvSpPr>
          <p:nvPr>
            <p:ph type="ftr" sz="quarter" idx="11"/>
          </p:nvPr>
        </p:nvSpPr>
        <p:spPr/>
        <p:txBody>
          <a:bodyPr/>
          <a:lstStyle>
            <a:lvl1pPr>
              <a:defRPr/>
            </a:lvl1pPr>
          </a:lstStyle>
          <a:p>
            <a:endParaRPr lang="es-ES" dirty="0"/>
          </a:p>
        </p:txBody>
      </p:sp>
      <p:sp>
        <p:nvSpPr>
          <p:cNvPr id="6" name="5 Marcador de número de diapositiva"/>
          <p:cNvSpPr>
            <a:spLocks noGrp="1"/>
          </p:cNvSpPr>
          <p:nvPr>
            <p:ph type="sldNum" sz="quarter" idx="12"/>
          </p:nvPr>
        </p:nvSpPr>
        <p:spPr/>
        <p:txBody>
          <a:bodyPr/>
          <a:lstStyle>
            <a:lvl1pPr>
              <a:defRPr/>
            </a:lvl1pPr>
          </a:lstStyle>
          <a:p>
            <a:fld id="{60827820-E6D7-4658-BBEB-A0C236CF931D}" type="slidenum">
              <a:rPr lang="es-ES"/>
              <a:pPr/>
              <a:t>‹Nº›</a:t>
            </a:fld>
            <a:endParaRPr lang="es-ES" dirty="0"/>
          </a:p>
        </p:txBody>
      </p:sp>
    </p:spTree>
  </p:cSld>
  <p:clrMapOvr>
    <a:masterClrMapping/>
  </p:clrMapOvr>
  <p:transition advClick="0" advTm="2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5613" y="1598613"/>
            <a:ext cx="4037012"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5025" y="1598613"/>
            <a:ext cx="40370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lvl1pPr>
              <a:defRPr/>
            </a:lvl1pPr>
          </a:lstStyle>
          <a:p>
            <a:endParaRPr lang="es-ES" dirty="0"/>
          </a:p>
        </p:txBody>
      </p:sp>
      <p:sp>
        <p:nvSpPr>
          <p:cNvPr id="6" name="5 Marcador de pie de página"/>
          <p:cNvSpPr>
            <a:spLocks noGrp="1"/>
          </p:cNvSpPr>
          <p:nvPr>
            <p:ph type="ftr" sz="quarter" idx="11"/>
          </p:nvPr>
        </p:nvSpPr>
        <p:spPr/>
        <p:txBody>
          <a:bodyPr/>
          <a:lstStyle>
            <a:lvl1pPr>
              <a:defRPr/>
            </a:lvl1pPr>
          </a:lstStyle>
          <a:p>
            <a:endParaRPr lang="es-ES" dirty="0"/>
          </a:p>
        </p:txBody>
      </p:sp>
      <p:sp>
        <p:nvSpPr>
          <p:cNvPr id="7" name="6 Marcador de número de diapositiva"/>
          <p:cNvSpPr>
            <a:spLocks noGrp="1"/>
          </p:cNvSpPr>
          <p:nvPr>
            <p:ph type="sldNum" sz="quarter" idx="12"/>
          </p:nvPr>
        </p:nvSpPr>
        <p:spPr/>
        <p:txBody>
          <a:bodyPr/>
          <a:lstStyle>
            <a:lvl1pPr>
              <a:defRPr/>
            </a:lvl1pPr>
          </a:lstStyle>
          <a:p>
            <a:fld id="{FB023F33-CC5C-46B9-A37E-0EB4EECC3740}" type="slidenum">
              <a:rPr lang="es-ES"/>
              <a:pPr/>
              <a:t>‹Nº›</a:t>
            </a:fld>
            <a:endParaRPr lang="es-ES" dirty="0"/>
          </a:p>
        </p:txBody>
      </p:sp>
    </p:spTree>
  </p:cSld>
  <p:clrMapOvr>
    <a:masterClrMapping/>
  </p:clrMapOvr>
  <p:transition advClick="0" advTm="2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lvl1pPr>
              <a:defRPr/>
            </a:lvl1pPr>
          </a:lstStyle>
          <a:p>
            <a:endParaRPr lang="es-ES" dirty="0"/>
          </a:p>
        </p:txBody>
      </p:sp>
      <p:sp>
        <p:nvSpPr>
          <p:cNvPr id="8" name="7 Marcador de pie de página"/>
          <p:cNvSpPr>
            <a:spLocks noGrp="1"/>
          </p:cNvSpPr>
          <p:nvPr>
            <p:ph type="ftr" sz="quarter" idx="11"/>
          </p:nvPr>
        </p:nvSpPr>
        <p:spPr/>
        <p:txBody>
          <a:bodyPr/>
          <a:lstStyle>
            <a:lvl1pPr>
              <a:defRPr/>
            </a:lvl1pPr>
          </a:lstStyle>
          <a:p>
            <a:endParaRPr lang="es-ES" dirty="0"/>
          </a:p>
        </p:txBody>
      </p:sp>
      <p:sp>
        <p:nvSpPr>
          <p:cNvPr id="9" name="8 Marcador de número de diapositiva"/>
          <p:cNvSpPr>
            <a:spLocks noGrp="1"/>
          </p:cNvSpPr>
          <p:nvPr>
            <p:ph type="sldNum" sz="quarter" idx="12"/>
          </p:nvPr>
        </p:nvSpPr>
        <p:spPr/>
        <p:txBody>
          <a:bodyPr/>
          <a:lstStyle>
            <a:lvl1pPr>
              <a:defRPr/>
            </a:lvl1pPr>
          </a:lstStyle>
          <a:p>
            <a:fld id="{54A43373-C271-436A-B3CC-17161CFF7696}" type="slidenum">
              <a:rPr lang="es-ES"/>
              <a:pPr/>
              <a:t>‹Nº›</a:t>
            </a:fld>
            <a:endParaRPr lang="es-ES" dirty="0"/>
          </a:p>
        </p:txBody>
      </p:sp>
    </p:spTree>
  </p:cSld>
  <p:clrMapOvr>
    <a:masterClrMapping/>
  </p:clrMapOvr>
  <p:transition advClick="0" advTm="2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lvl1pPr>
              <a:defRPr/>
            </a:lvl1pPr>
          </a:lstStyle>
          <a:p>
            <a:endParaRPr lang="es-ES" dirty="0"/>
          </a:p>
        </p:txBody>
      </p:sp>
      <p:sp>
        <p:nvSpPr>
          <p:cNvPr id="4" name="3 Marcador de pie de página"/>
          <p:cNvSpPr>
            <a:spLocks noGrp="1"/>
          </p:cNvSpPr>
          <p:nvPr>
            <p:ph type="ftr" sz="quarter" idx="11"/>
          </p:nvPr>
        </p:nvSpPr>
        <p:spPr/>
        <p:txBody>
          <a:bodyPr/>
          <a:lstStyle>
            <a:lvl1pPr>
              <a:defRPr/>
            </a:lvl1pPr>
          </a:lstStyle>
          <a:p>
            <a:endParaRPr lang="es-ES" dirty="0"/>
          </a:p>
        </p:txBody>
      </p:sp>
      <p:sp>
        <p:nvSpPr>
          <p:cNvPr id="5" name="4 Marcador de número de diapositiva"/>
          <p:cNvSpPr>
            <a:spLocks noGrp="1"/>
          </p:cNvSpPr>
          <p:nvPr>
            <p:ph type="sldNum" sz="quarter" idx="12"/>
          </p:nvPr>
        </p:nvSpPr>
        <p:spPr/>
        <p:txBody>
          <a:bodyPr/>
          <a:lstStyle>
            <a:lvl1pPr>
              <a:defRPr/>
            </a:lvl1pPr>
          </a:lstStyle>
          <a:p>
            <a:fld id="{DEB63114-5DAE-487A-A9ED-DA5C81561288}" type="slidenum">
              <a:rPr lang="es-ES"/>
              <a:pPr/>
              <a:t>‹Nº›</a:t>
            </a:fld>
            <a:endParaRPr lang="es-ES" dirty="0"/>
          </a:p>
        </p:txBody>
      </p:sp>
    </p:spTree>
  </p:cSld>
  <p:clrMapOvr>
    <a:masterClrMapping/>
  </p:clrMapOvr>
  <p:transition advClick="0" advTm="2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dirty="0"/>
          </a:p>
        </p:txBody>
      </p:sp>
      <p:sp>
        <p:nvSpPr>
          <p:cNvPr id="3" name="2 Marcador de pie de página"/>
          <p:cNvSpPr>
            <a:spLocks noGrp="1"/>
          </p:cNvSpPr>
          <p:nvPr>
            <p:ph type="ftr" sz="quarter" idx="11"/>
          </p:nvPr>
        </p:nvSpPr>
        <p:spPr/>
        <p:txBody>
          <a:bodyPr/>
          <a:lstStyle>
            <a:lvl1pPr>
              <a:defRPr/>
            </a:lvl1pPr>
          </a:lstStyle>
          <a:p>
            <a:endParaRPr lang="es-ES" dirty="0"/>
          </a:p>
        </p:txBody>
      </p:sp>
      <p:sp>
        <p:nvSpPr>
          <p:cNvPr id="4" name="3 Marcador de número de diapositiva"/>
          <p:cNvSpPr>
            <a:spLocks noGrp="1"/>
          </p:cNvSpPr>
          <p:nvPr>
            <p:ph type="sldNum" sz="quarter" idx="12"/>
          </p:nvPr>
        </p:nvSpPr>
        <p:spPr/>
        <p:txBody>
          <a:bodyPr/>
          <a:lstStyle>
            <a:lvl1pPr>
              <a:defRPr/>
            </a:lvl1pPr>
          </a:lstStyle>
          <a:p>
            <a:fld id="{FF29A7FE-2C22-481E-9F40-822574B6D0C4}" type="slidenum">
              <a:rPr lang="es-ES"/>
              <a:pPr/>
              <a:t>‹Nº›</a:t>
            </a:fld>
            <a:endParaRPr lang="es-ES" dirty="0"/>
          </a:p>
        </p:txBody>
      </p:sp>
    </p:spTree>
  </p:cSld>
  <p:clrMapOvr>
    <a:masterClrMapping/>
  </p:clrMapOvr>
  <p:transition advClick="0" advTm="20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dirty="0"/>
          </a:p>
        </p:txBody>
      </p:sp>
      <p:sp>
        <p:nvSpPr>
          <p:cNvPr id="6" name="5 Marcador de pie de página"/>
          <p:cNvSpPr>
            <a:spLocks noGrp="1"/>
          </p:cNvSpPr>
          <p:nvPr>
            <p:ph type="ftr" sz="quarter" idx="11"/>
          </p:nvPr>
        </p:nvSpPr>
        <p:spPr/>
        <p:txBody>
          <a:bodyPr/>
          <a:lstStyle>
            <a:lvl1pPr>
              <a:defRPr/>
            </a:lvl1pPr>
          </a:lstStyle>
          <a:p>
            <a:endParaRPr lang="es-ES" dirty="0"/>
          </a:p>
        </p:txBody>
      </p:sp>
      <p:sp>
        <p:nvSpPr>
          <p:cNvPr id="7" name="6 Marcador de número de diapositiva"/>
          <p:cNvSpPr>
            <a:spLocks noGrp="1"/>
          </p:cNvSpPr>
          <p:nvPr>
            <p:ph type="sldNum" sz="quarter" idx="12"/>
          </p:nvPr>
        </p:nvSpPr>
        <p:spPr/>
        <p:txBody>
          <a:bodyPr/>
          <a:lstStyle>
            <a:lvl1pPr>
              <a:defRPr/>
            </a:lvl1pPr>
          </a:lstStyle>
          <a:p>
            <a:fld id="{3162D708-0C77-4EA9-BEF6-2837B12FD39F}" type="slidenum">
              <a:rPr lang="es-ES"/>
              <a:pPr/>
              <a:t>‹Nº›</a:t>
            </a:fld>
            <a:endParaRPr lang="es-ES" dirty="0"/>
          </a:p>
        </p:txBody>
      </p:sp>
    </p:spTree>
  </p:cSld>
  <p:clrMapOvr>
    <a:masterClrMapping/>
  </p:clrMapOvr>
  <p:transition advClick="0" advTm="20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dirty="0"/>
          </a:p>
        </p:txBody>
      </p:sp>
      <p:sp>
        <p:nvSpPr>
          <p:cNvPr id="6" name="5 Marcador de pie de página"/>
          <p:cNvSpPr>
            <a:spLocks noGrp="1"/>
          </p:cNvSpPr>
          <p:nvPr>
            <p:ph type="ftr" sz="quarter" idx="11"/>
          </p:nvPr>
        </p:nvSpPr>
        <p:spPr/>
        <p:txBody>
          <a:bodyPr/>
          <a:lstStyle>
            <a:lvl1pPr>
              <a:defRPr/>
            </a:lvl1pPr>
          </a:lstStyle>
          <a:p>
            <a:endParaRPr lang="es-ES" dirty="0"/>
          </a:p>
        </p:txBody>
      </p:sp>
      <p:sp>
        <p:nvSpPr>
          <p:cNvPr id="7" name="6 Marcador de número de diapositiva"/>
          <p:cNvSpPr>
            <a:spLocks noGrp="1"/>
          </p:cNvSpPr>
          <p:nvPr>
            <p:ph type="sldNum" sz="quarter" idx="12"/>
          </p:nvPr>
        </p:nvSpPr>
        <p:spPr/>
        <p:txBody>
          <a:bodyPr/>
          <a:lstStyle>
            <a:lvl1pPr>
              <a:defRPr/>
            </a:lvl1pPr>
          </a:lstStyle>
          <a:p>
            <a:fld id="{4BBCD36B-EF8E-4243-A76E-24662178F6BF}" type="slidenum">
              <a:rPr lang="es-ES"/>
              <a:pPr/>
              <a:t>‹Nº›</a:t>
            </a:fld>
            <a:endParaRPr lang="es-ES" dirty="0"/>
          </a:p>
        </p:txBody>
      </p:sp>
    </p:spTree>
  </p:cSld>
  <p:clrMapOvr>
    <a:masterClrMapping/>
  </p:clrMapOvr>
  <p:transition advClick="0" advTm="2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3529"/>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32770" name="Group 2"/>
          <p:cNvGrpSpPr>
            <a:grpSpLocks/>
          </p:cNvGrpSpPr>
          <p:nvPr/>
        </p:nvGrpSpPr>
        <p:grpSpPr bwMode="auto">
          <a:xfrm>
            <a:off x="0" y="0"/>
            <a:ext cx="9142413" cy="6856413"/>
            <a:chOff x="0" y="0"/>
            <a:chExt cx="5759" cy="4319"/>
          </a:xfrm>
        </p:grpSpPr>
        <p:sp>
          <p:nvSpPr>
            <p:cNvPr id="32771" name="Freeform 3"/>
            <p:cNvSpPr>
              <a:spLocks/>
            </p:cNvSpPr>
            <p:nvPr userDrawn="1"/>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endParaRPr lang="es-CO" dirty="0"/>
            </a:p>
          </p:txBody>
        </p:sp>
        <p:grpSp>
          <p:nvGrpSpPr>
            <p:cNvPr id="32772" name="Group 4"/>
            <p:cNvGrpSpPr>
              <a:grpSpLocks/>
            </p:cNvGrpSpPr>
            <p:nvPr userDrawn="1"/>
          </p:nvGrpSpPr>
          <p:grpSpPr bwMode="auto">
            <a:xfrm>
              <a:off x="0" y="0"/>
              <a:ext cx="5759" cy="4319"/>
              <a:chOff x="0" y="0"/>
              <a:chExt cx="5759" cy="4319"/>
            </a:xfrm>
          </p:grpSpPr>
          <p:sp>
            <p:nvSpPr>
              <p:cNvPr id="32773" name="Freeform 5"/>
              <p:cNvSpPr>
                <a:spLocks/>
              </p:cNvSpPr>
              <p:nvPr userDrawn="1"/>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2774" name="Freeform 6"/>
              <p:cNvSpPr>
                <a:spLocks/>
              </p:cNvSpPr>
              <p:nvPr userDrawn="1"/>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2775" name="Freeform 7"/>
              <p:cNvSpPr>
                <a:spLocks/>
              </p:cNvSpPr>
              <p:nvPr userDrawn="1"/>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2776" name="Freeform 8"/>
              <p:cNvSpPr>
                <a:spLocks/>
              </p:cNvSpPr>
              <p:nvPr userDrawn="1"/>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CO" dirty="0"/>
              </a:p>
            </p:txBody>
          </p:sp>
          <p:sp>
            <p:nvSpPr>
              <p:cNvPr id="32777" name="Freeform 9"/>
              <p:cNvSpPr>
                <a:spLocks/>
              </p:cNvSpPr>
              <p:nvPr userDrawn="1"/>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CO" dirty="0"/>
              </a:p>
            </p:txBody>
          </p:sp>
          <p:sp>
            <p:nvSpPr>
              <p:cNvPr id="32778" name="Freeform 10"/>
              <p:cNvSpPr>
                <a:spLocks/>
              </p:cNvSpPr>
              <p:nvPr userDrawn="1"/>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CO" dirty="0"/>
              </a:p>
            </p:txBody>
          </p:sp>
          <p:sp>
            <p:nvSpPr>
              <p:cNvPr id="32779" name="Freeform 11"/>
              <p:cNvSpPr>
                <a:spLocks/>
              </p:cNvSpPr>
              <p:nvPr userDrawn="1"/>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CO" dirty="0"/>
              </a:p>
            </p:txBody>
          </p:sp>
          <p:sp>
            <p:nvSpPr>
              <p:cNvPr id="32780" name="Freeform 12"/>
              <p:cNvSpPr>
                <a:spLocks/>
              </p:cNvSpPr>
              <p:nvPr userDrawn="1"/>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CO" dirty="0"/>
              </a:p>
            </p:txBody>
          </p:sp>
          <p:sp>
            <p:nvSpPr>
              <p:cNvPr id="32781" name="Freeform 13"/>
              <p:cNvSpPr>
                <a:spLocks/>
              </p:cNvSpPr>
              <p:nvPr userDrawn="1"/>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CO" dirty="0"/>
              </a:p>
            </p:txBody>
          </p:sp>
          <p:sp>
            <p:nvSpPr>
              <p:cNvPr id="32782" name="Freeform 14"/>
              <p:cNvSpPr>
                <a:spLocks/>
              </p:cNvSpPr>
              <p:nvPr userDrawn="1"/>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2783" name="Freeform 15"/>
              <p:cNvSpPr>
                <a:spLocks/>
              </p:cNvSpPr>
              <p:nvPr userDrawn="1"/>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84" name="Freeform 16"/>
              <p:cNvSpPr>
                <a:spLocks/>
              </p:cNvSpPr>
              <p:nvPr userDrawn="1"/>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85" name="Freeform 17"/>
              <p:cNvSpPr>
                <a:spLocks/>
              </p:cNvSpPr>
              <p:nvPr userDrawn="1"/>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86" name="Freeform 18"/>
              <p:cNvSpPr>
                <a:spLocks/>
              </p:cNvSpPr>
              <p:nvPr userDrawn="1"/>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87" name="Freeform 19"/>
              <p:cNvSpPr>
                <a:spLocks/>
              </p:cNvSpPr>
              <p:nvPr userDrawn="1"/>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88" name="Freeform 20"/>
              <p:cNvSpPr>
                <a:spLocks/>
              </p:cNvSpPr>
              <p:nvPr userDrawn="1"/>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89" name="Freeform 21"/>
              <p:cNvSpPr>
                <a:spLocks/>
              </p:cNvSpPr>
              <p:nvPr userDrawn="1"/>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90" name="Freeform 22"/>
              <p:cNvSpPr>
                <a:spLocks/>
              </p:cNvSpPr>
              <p:nvPr userDrawn="1"/>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2791" name="Freeform 23"/>
              <p:cNvSpPr>
                <a:spLocks/>
              </p:cNvSpPr>
              <p:nvPr userDrawn="1"/>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CO" dirty="0"/>
              </a:p>
            </p:txBody>
          </p:sp>
          <p:sp>
            <p:nvSpPr>
              <p:cNvPr id="32792" name="Freeform 24"/>
              <p:cNvSpPr>
                <a:spLocks/>
              </p:cNvSpPr>
              <p:nvPr userDrawn="1"/>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CO" dirty="0"/>
              </a:p>
            </p:txBody>
          </p:sp>
          <p:sp>
            <p:nvSpPr>
              <p:cNvPr id="32793" name="Freeform 25"/>
              <p:cNvSpPr>
                <a:spLocks/>
              </p:cNvSpPr>
              <p:nvPr userDrawn="1"/>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CO" dirty="0"/>
              </a:p>
            </p:txBody>
          </p:sp>
          <p:sp>
            <p:nvSpPr>
              <p:cNvPr id="32794" name="Freeform 26"/>
              <p:cNvSpPr>
                <a:spLocks/>
              </p:cNvSpPr>
              <p:nvPr userDrawn="1"/>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CO" dirty="0"/>
              </a:p>
            </p:txBody>
          </p:sp>
          <p:sp>
            <p:nvSpPr>
              <p:cNvPr id="32795" name="Freeform 27"/>
              <p:cNvSpPr>
                <a:spLocks/>
              </p:cNvSpPr>
              <p:nvPr userDrawn="1"/>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2796" name="Freeform 28"/>
              <p:cNvSpPr>
                <a:spLocks/>
              </p:cNvSpPr>
              <p:nvPr userDrawn="1"/>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sp>
            <p:nvSpPr>
              <p:cNvPr id="32797" name="Freeform 29"/>
              <p:cNvSpPr>
                <a:spLocks/>
              </p:cNvSpPr>
              <p:nvPr userDrawn="1"/>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CO" dirty="0"/>
              </a:p>
            </p:txBody>
          </p:sp>
          <p:grpSp>
            <p:nvGrpSpPr>
              <p:cNvPr id="32798" name="Group 30"/>
              <p:cNvGrpSpPr>
                <a:grpSpLocks/>
              </p:cNvGrpSpPr>
              <p:nvPr userDrawn="1"/>
            </p:nvGrpSpPr>
            <p:grpSpPr bwMode="auto">
              <a:xfrm>
                <a:off x="0" y="0"/>
                <a:ext cx="5758" cy="1045"/>
                <a:chOff x="0" y="0"/>
                <a:chExt cx="5758" cy="1045"/>
              </a:xfrm>
            </p:grpSpPr>
            <p:sp>
              <p:nvSpPr>
                <p:cNvPr id="32799"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0"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1"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2"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3"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4"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5"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6"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7"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8"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09"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10"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11"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12"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sp>
              <p:nvSpPr>
                <p:cNvPr id="32813"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CO" dirty="0"/>
                </a:p>
              </p:txBody>
            </p:sp>
          </p:grpSp>
          <p:grpSp>
            <p:nvGrpSpPr>
              <p:cNvPr id="32814" name="Group 46"/>
              <p:cNvGrpSpPr>
                <a:grpSpLocks/>
              </p:cNvGrpSpPr>
              <p:nvPr userDrawn="1"/>
            </p:nvGrpSpPr>
            <p:grpSpPr bwMode="auto">
              <a:xfrm>
                <a:off x="0" y="558"/>
                <a:ext cx="5758" cy="487"/>
                <a:chOff x="0" y="558"/>
                <a:chExt cx="5758" cy="487"/>
              </a:xfrm>
            </p:grpSpPr>
            <p:sp>
              <p:nvSpPr>
                <p:cNvPr id="32815"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endParaRPr lang="es-CO" dirty="0"/>
                </a:p>
              </p:txBody>
            </p:sp>
            <p:sp>
              <p:nvSpPr>
                <p:cNvPr id="32816"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endParaRPr lang="es-CO" dirty="0"/>
                </a:p>
              </p:txBody>
            </p:sp>
          </p:grpSp>
          <p:grpSp>
            <p:nvGrpSpPr>
              <p:cNvPr id="32817" name="Group 49"/>
              <p:cNvGrpSpPr>
                <a:grpSpLocks/>
              </p:cNvGrpSpPr>
              <p:nvPr userDrawn="1"/>
            </p:nvGrpSpPr>
            <p:grpSpPr bwMode="auto">
              <a:xfrm>
                <a:off x="264" y="1039"/>
                <a:ext cx="5200" cy="3280"/>
                <a:chOff x="264" y="1039"/>
                <a:chExt cx="5200" cy="3280"/>
              </a:xfrm>
            </p:grpSpPr>
            <p:sp>
              <p:nvSpPr>
                <p:cNvPr id="32818"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19"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0"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1"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2"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3"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4"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5"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6"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grpSp>
          <p:sp>
            <p:nvSpPr>
              <p:cNvPr id="32827" name="Freeform 59"/>
              <p:cNvSpPr>
                <a:spLocks/>
              </p:cNvSpPr>
              <p:nvPr userDrawn="1"/>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28" name="Freeform 60"/>
              <p:cNvSpPr>
                <a:spLocks/>
              </p:cNvSpPr>
              <p:nvPr userDrawn="1"/>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endParaRPr lang="es-CO" dirty="0"/>
              </a:p>
            </p:txBody>
          </p:sp>
          <p:sp>
            <p:nvSpPr>
              <p:cNvPr id="32829" name="Freeform 61"/>
              <p:cNvSpPr>
                <a:spLocks/>
              </p:cNvSpPr>
              <p:nvPr userDrawn="1"/>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endParaRPr lang="es-CO" dirty="0"/>
              </a:p>
            </p:txBody>
          </p:sp>
          <p:sp>
            <p:nvSpPr>
              <p:cNvPr id="32830" name="Freeform 62"/>
              <p:cNvSpPr>
                <a:spLocks/>
              </p:cNvSpPr>
              <p:nvPr userDrawn="1"/>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endParaRPr lang="es-CO" dirty="0"/>
              </a:p>
            </p:txBody>
          </p:sp>
          <p:sp>
            <p:nvSpPr>
              <p:cNvPr id="32831" name="Freeform 63"/>
              <p:cNvSpPr>
                <a:spLocks/>
              </p:cNvSpPr>
              <p:nvPr userDrawn="1"/>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CO" dirty="0"/>
              </a:p>
            </p:txBody>
          </p:sp>
          <p:sp>
            <p:nvSpPr>
              <p:cNvPr id="32832" name="Freeform 64"/>
              <p:cNvSpPr>
                <a:spLocks/>
              </p:cNvSpPr>
              <p:nvPr userDrawn="1"/>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endParaRPr lang="es-CO" dirty="0"/>
              </a:p>
            </p:txBody>
          </p:sp>
          <p:sp>
            <p:nvSpPr>
              <p:cNvPr id="32833" name="Freeform 65"/>
              <p:cNvSpPr>
                <a:spLocks/>
              </p:cNvSpPr>
              <p:nvPr userDrawn="1"/>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endParaRPr lang="es-CO" dirty="0"/>
              </a:p>
            </p:txBody>
          </p:sp>
          <p:sp>
            <p:nvSpPr>
              <p:cNvPr id="32834" name="Freeform 66"/>
              <p:cNvSpPr>
                <a:spLocks/>
              </p:cNvSpPr>
              <p:nvPr userDrawn="1"/>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endParaRPr lang="es-CO" dirty="0"/>
              </a:p>
            </p:txBody>
          </p:sp>
        </p:grpSp>
      </p:grpSp>
      <p:sp>
        <p:nvSpPr>
          <p:cNvPr id="32835" name="Rectangle 67"/>
          <p:cNvSpPr>
            <a:spLocks noGrp="1" noChangeArrowheads="1"/>
          </p:cNvSpPr>
          <p:nvPr>
            <p:ph type="title"/>
          </p:nvPr>
        </p:nvSpPr>
        <p:spPr bwMode="auto">
          <a:xfrm>
            <a:off x="455613" y="273050"/>
            <a:ext cx="8226425"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s-ES" smtClean="0"/>
              <a:t>Haga clic para cambiar el estilo de título	</a:t>
            </a:r>
          </a:p>
        </p:txBody>
      </p:sp>
      <p:sp>
        <p:nvSpPr>
          <p:cNvPr id="32836" name="Rectangle 68"/>
          <p:cNvSpPr>
            <a:spLocks noGrp="1" noChangeArrowheads="1"/>
          </p:cNvSpPr>
          <p:nvPr>
            <p:ph type="dt" sz="half" idx="2"/>
          </p:nvPr>
        </p:nvSpPr>
        <p:spPr bwMode="auto">
          <a:xfrm>
            <a:off x="455613"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s-ES" dirty="0"/>
          </a:p>
        </p:txBody>
      </p:sp>
      <p:sp>
        <p:nvSpPr>
          <p:cNvPr id="32837" name="Rectangle 69"/>
          <p:cNvSpPr>
            <a:spLocks noGrp="1" noChangeArrowheads="1"/>
          </p:cNvSpPr>
          <p:nvPr>
            <p:ph type="ftr" sz="quarter" idx="3"/>
          </p:nvPr>
        </p:nvSpPr>
        <p:spPr bwMode="auto">
          <a:xfrm>
            <a:off x="3124200" y="6242050"/>
            <a:ext cx="2895600"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s-ES" dirty="0"/>
          </a:p>
        </p:txBody>
      </p:sp>
      <p:sp>
        <p:nvSpPr>
          <p:cNvPr id="32838" name="Rectangle 70"/>
          <p:cNvSpPr>
            <a:spLocks noGrp="1" noChangeArrowheads="1"/>
          </p:cNvSpPr>
          <p:nvPr>
            <p:ph type="sldNum" sz="quarter" idx="4"/>
          </p:nvPr>
        </p:nvSpPr>
        <p:spPr bwMode="auto">
          <a:xfrm>
            <a:off x="6553200"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3DF3CCA9-1DAB-4900-8224-7688BD779CF0}" type="slidenum">
              <a:rPr lang="es-ES"/>
              <a:pPr/>
              <a:t>‹Nº›</a:t>
            </a:fld>
            <a:endParaRPr lang="es-ES" dirty="0"/>
          </a:p>
        </p:txBody>
      </p:sp>
      <p:sp>
        <p:nvSpPr>
          <p:cNvPr id="32839" name="Rectangle 71"/>
          <p:cNvSpPr>
            <a:spLocks noGrp="1" noChangeArrowheads="1"/>
          </p:cNvSpPr>
          <p:nvPr>
            <p:ph type="body" idx="1"/>
          </p:nvPr>
        </p:nvSpPr>
        <p:spPr bwMode="auto">
          <a:xfrm>
            <a:off x="455613" y="1598613"/>
            <a:ext cx="8226425"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Tree>
  </p:cSld>
  <p:clrMap bg1="dk2" tx1="lt1" bg2="dk1"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transition advClick="0" advTm="2000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SzPct val="115000"/>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115000"/>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s-ES" dirty="0"/>
              <a:t>LAS PROTEÍNAS</a:t>
            </a:r>
          </a:p>
        </p:txBody>
      </p:sp>
    </p:spTree>
  </p:cSld>
  <p:clrMapOvr>
    <a:masterClrMapping/>
  </p:clrMapOvr>
  <p:transition advClick="0" advTm="1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2050"/>
                                        </p:tgtEl>
                                      </p:cBhvr>
                                    </p:animEffect>
                                    <p:animScale>
                                      <p:cBhvr>
                                        <p:cTn id="7" dur="250" autoRev="1" fill="hold"/>
                                        <p:tgtEl>
                                          <p:spTgt spid="205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chemeClr val="bg2"/>
            </a:gs>
          </a:gsLst>
          <a:path path="rect">
            <a:fillToRect l="100000" b="100000"/>
          </a:path>
        </a:gra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s-ES" dirty="0">
                <a:effectLst>
                  <a:outerShdw blurRad="38100" dist="38100" dir="2700000" algn="tl">
                    <a:srgbClr val="C0C0C0"/>
                  </a:outerShdw>
                </a:effectLst>
              </a:rPr>
              <a:t>FUNCIONES</a:t>
            </a:r>
          </a:p>
        </p:txBody>
      </p:sp>
      <p:sp>
        <p:nvSpPr>
          <p:cNvPr id="57347" name="Rectangle 3"/>
          <p:cNvSpPr>
            <a:spLocks noGrp="1" noChangeArrowheads="1"/>
          </p:cNvSpPr>
          <p:nvPr>
            <p:ph type="body" idx="1"/>
          </p:nvPr>
        </p:nvSpPr>
        <p:spPr/>
        <p:txBody>
          <a:bodyPr/>
          <a:lstStyle/>
          <a:p>
            <a:r>
              <a:rPr lang="es-ES" dirty="0">
                <a:solidFill>
                  <a:srgbClr val="FF3300"/>
                </a:solidFill>
                <a:effectLst>
                  <a:outerShdw blurRad="38100" dist="38100" dir="2700000" algn="tl">
                    <a:srgbClr val="C0C0C0"/>
                  </a:outerShdw>
                </a:effectLst>
                <a:latin typeface="Bradley Hand ITC" pitchFamily="66" charset="0"/>
              </a:rPr>
              <a:t>ESTRUCTURAL</a:t>
            </a:r>
          </a:p>
          <a:p>
            <a:r>
              <a:rPr lang="es-ES" dirty="0">
                <a:solidFill>
                  <a:srgbClr val="FF3300"/>
                </a:solidFill>
                <a:effectLst>
                  <a:outerShdw blurRad="38100" dist="38100" dir="2700000" algn="tl">
                    <a:srgbClr val="C0C0C0"/>
                  </a:outerShdw>
                </a:effectLst>
                <a:latin typeface="Bradley Hand ITC" pitchFamily="66" charset="0"/>
              </a:rPr>
              <a:t>TRANSPORTE</a:t>
            </a:r>
          </a:p>
          <a:p>
            <a:r>
              <a:rPr lang="es-ES" dirty="0">
                <a:solidFill>
                  <a:srgbClr val="FF3300"/>
                </a:solidFill>
                <a:effectLst>
                  <a:outerShdw blurRad="38100" dist="38100" dir="2700000" algn="tl">
                    <a:srgbClr val="C0C0C0"/>
                  </a:outerShdw>
                </a:effectLst>
                <a:latin typeface="Bradley Hand ITC" pitchFamily="66" charset="0"/>
              </a:rPr>
              <a:t>ENZIMATICA</a:t>
            </a:r>
          </a:p>
          <a:p>
            <a:r>
              <a:rPr lang="es-ES" dirty="0">
                <a:solidFill>
                  <a:srgbClr val="FF3300"/>
                </a:solidFill>
                <a:effectLst>
                  <a:outerShdw blurRad="38100" dist="38100" dir="2700000" algn="tl">
                    <a:srgbClr val="C0C0C0"/>
                  </a:outerShdw>
                </a:effectLst>
                <a:latin typeface="Bradley Hand ITC" pitchFamily="66" charset="0"/>
              </a:rPr>
              <a:t>HORMONAL</a:t>
            </a:r>
          </a:p>
          <a:p>
            <a:r>
              <a:rPr lang="es-ES" dirty="0">
                <a:solidFill>
                  <a:srgbClr val="FF3300"/>
                </a:solidFill>
                <a:effectLst>
                  <a:outerShdw blurRad="38100" dist="38100" dir="2700000" algn="tl">
                    <a:srgbClr val="C0C0C0"/>
                  </a:outerShdw>
                </a:effectLst>
                <a:latin typeface="Bradley Hand ITC" pitchFamily="66" charset="0"/>
              </a:rPr>
              <a:t>DEFENSA</a:t>
            </a:r>
          </a:p>
          <a:p>
            <a:r>
              <a:rPr lang="es-ES" dirty="0">
                <a:solidFill>
                  <a:srgbClr val="FF3300"/>
                </a:solidFill>
                <a:effectLst>
                  <a:outerShdw blurRad="38100" dist="38100" dir="2700000" algn="tl">
                    <a:srgbClr val="C0C0C0"/>
                  </a:outerShdw>
                </a:effectLst>
                <a:latin typeface="Bradley Hand ITC" pitchFamily="66" charset="0"/>
              </a:rPr>
              <a:t>CONSTRUCTIL</a:t>
            </a:r>
          </a:p>
          <a:p>
            <a:r>
              <a:rPr lang="es-ES" dirty="0">
                <a:solidFill>
                  <a:srgbClr val="FF3300"/>
                </a:solidFill>
                <a:effectLst>
                  <a:outerShdw blurRad="38100" dist="38100" dir="2700000" algn="tl">
                    <a:srgbClr val="C0C0C0"/>
                  </a:outerShdw>
                </a:effectLst>
                <a:latin typeface="Bradley Hand ITC" pitchFamily="66" charset="0"/>
              </a:rPr>
              <a:t>RESERVA </a:t>
            </a:r>
          </a:p>
        </p:txBody>
      </p:sp>
    </p:spTree>
  </p:cSld>
  <p:clrMapOvr>
    <a:masterClrMapping/>
  </p:clrMapOvr>
  <p:transition advClick="0" advTm="20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chemeClr val="bg1"/>
            </a:gs>
          </a:gsLst>
          <a:path path="rect">
            <a:fillToRect l="100000" b="100000"/>
          </a:path>
        </a:gra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s-ES" dirty="0">
                <a:effectLst>
                  <a:outerShdw blurRad="38100" dist="38100" dir="2700000" algn="tl">
                    <a:srgbClr val="C0C0C0"/>
                  </a:outerShdw>
                </a:effectLst>
              </a:rPr>
              <a:t>LAS PROTEÍNAS EN LA VIDA</a:t>
            </a:r>
          </a:p>
        </p:txBody>
      </p:sp>
      <p:sp>
        <p:nvSpPr>
          <p:cNvPr id="58371" name="Rectangle 3"/>
          <p:cNvSpPr>
            <a:spLocks noGrp="1" noChangeArrowheads="1"/>
          </p:cNvSpPr>
          <p:nvPr>
            <p:ph type="body" idx="1"/>
          </p:nvPr>
        </p:nvSpPr>
        <p:spPr/>
        <p:txBody>
          <a:bodyPr/>
          <a:lstStyle/>
          <a:p>
            <a:pPr>
              <a:lnSpc>
                <a:spcPct val="80000"/>
              </a:lnSpc>
              <a:buFont typeface="Wingdings" pitchFamily="2" charset="2"/>
              <a:buNone/>
            </a:pPr>
            <a:r>
              <a:rPr lang="es-ES" sz="1800" b="1" dirty="0">
                <a:solidFill>
                  <a:srgbClr val="FF0000"/>
                </a:solidFill>
                <a:effectLst/>
                <a:latin typeface="Comic Sans MS" pitchFamily="66" charset="0"/>
              </a:rPr>
              <a:t>Si se compara un ser vivo con un edificio , las proteínas equivaldrían a los ladrillos utilizados para su construcción. Así pues, las proteínas son elementos estructurales importantes en los organismos. Por ejemplo, la queratina es una proteína que se encuentra en los cabellos, uñas, y los cuernos . Las proteínas se componen de piezas denominadas aminoácidos. En su estructura destaca el papel del nitrógeno, existen unos 20 aminoácidos esenciales, pero si deseas mas información sobre estos vete al apartado de los mismos. Por su forma externa las proteínas pueden agruparse en dos categorías distintas: si su aspecto es extendido y filamentoso se denominan proteínas fibrosas o fibrilar es, mientras que las de forma mas o menos esférica reciben el nombre de globulares. En general las proteínas fibrosas son poco solubles en agua, forman complejos sólidos y de gran tamaño muy apropiados para servir de "ladrillos". Ejemplos de estas proteínas fibrosas son la actina y la miosina ( esta proteína tiene una cabeza de tipo globular y una cola de tipo fibrilar) que hacen posible la contracción muscular, y el colágeno muy abundante en tendones, cartílagos y </a:t>
            </a:r>
            <a:r>
              <a:rPr lang="es-ES" sz="1800" b="1" dirty="0" smtClean="0">
                <a:solidFill>
                  <a:srgbClr val="FF0000"/>
                </a:solidFill>
                <a:effectLst/>
                <a:latin typeface="Comic Sans MS" pitchFamily="66" charset="0"/>
              </a:rPr>
              <a:t>huesos</a:t>
            </a:r>
            <a:endParaRPr lang="es-ES" sz="1800" b="1" dirty="0">
              <a:solidFill>
                <a:srgbClr val="FF0000"/>
              </a:solidFill>
              <a:effectLst/>
              <a:latin typeface="Comic Sans MS" pitchFamily="66" charset="0"/>
            </a:endParaRPr>
          </a:p>
        </p:txBody>
      </p:sp>
    </p:spTree>
  </p:cSld>
  <p:clrMapOvr>
    <a:masterClrMapping/>
  </p:clrMapOvr>
  <p:transition advClick="0" advTm="20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09010" y="2967335"/>
            <a:ext cx="7220510" cy="156966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9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Bradley Hand ITC" pitchFamily="66" charset="0"/>
              </a:rPr>
              <a:t>gracias</a:t>
            </a:r>
            <a:endParaRPr lang="es-ES" sz="96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Bradley Hand ITC" pitchFamily="66" charset="0"/>
            </a:endParaRPr>
          </a:p>
        </p:txBody>
      </p:sp>
    </p:spTree>
  </p:cSld>
  <p:clrMapOvr>
    <a:masterClrMapping/>
  </p:clrMapOvr>
  <p:transition advClick="0" advTm="20000"/>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20" name="Rectangle 4"/>
          <p:cNvSpPr>
            <a:spLocks noGrp="1" noChangeArrowheads="1"/>
          </p:cNvSpPr>
          <p:nvPr>
            <p:ph type="title"/>
          </p:nvPr>
        </p:nvSpPr>
        <p:spPr/>
        <p:txBody>
          <a:bodyPr/>
          <a:lstStyle/>
          <a:p>
            <a:r>
              <a:rPr lang="es-ES" dirty="0"/>
              <a:t>TIPOS DE PROTEINAS</a:t>
            </a:r>
          </a:p>
        </p:txBody>
      </p:sp>
      <p:pic>
        <p:nvPicPr>
          <p:cNvPr id="34831" name="Picture 15" descr="proteigrand"/>
          <p:cNvPicPr>
            <a:picLocks noChangeAspect="1" noChangeArrowheads="1"/>
          </p:cNvPicPr>
          <p:nvPr>
            <p:ph sz="quarter" idx="2"/>
          </p:nvPr>
        </p:nvPicPr>
        <p:blipFill>
          <a:blip r:embed="rId2">
            <a:clrChange>
              <a:clrFrom>
                <a:srgbClr val="FFFFFF"/>
              </a:clrFrom>
              <a:clrTo>
                <a:srgbClr val="FFFFFF">
                  <a:alpha val="0"/>
                </a:srgbClr>
              </a:clrTo>
            </a:clrChange>
          </a:blip>
          <a:srcRect/>
          <a:stretch>
            <a:fillRect/>
          </a:stretch>
        </p:blipFill>
        <p:spPr>
          <a:xfrm>
            <a:off x="5014913" y="1598613"/>
            <a:ext cx="3297237" cy="1401759"/>
          </a:xfrm>
          <a:noFill/>
          <a:ln/>
        </p:spPr>
      </p:pic>
      <p:pic>
        <p:nvPicPr>
          <p:cNvPr id="34833" name="Picture 17" descr="proteinaokis"/>
          <p:cNvPicPr>
            <a:picLocks noChangeAspect="1" noChangeArrowheads="1"/>
          </p:cNvPicPr>
          <p:nvPr>
            <p:ph sz="quarter" idx="1"/>
          </p:nvPr>
        </p:nvPicPr>
        <p:blipFill>
          <a:blip r:embed="rId3">
            <a:clrChange>
              <a:clrFrom>
                <a:srgbClr val="FFFFFF"/>
              </a:clrFrom>
              <a:clrTo>
                <a:srgbClr val="FFFFFF">
                  <a:alpha val="0"/>
                </a:srgbClr>
              </a:clrTo>
            </a:clrChange>
          </a:blip>
          <a:srcRect/>
          <a:stretch>
            <a:fillRect/>
          </a:stretch>
        </p:blipFill>
        <p:spPr>
          <a:xfrm>
            <a:off x="1492250" y="1741488"/>
            <a:ext cx="1962150" cy="830256"/>
          </a:xfrm>
          <a:noFill/>
          <a:ln/>
        </p:spPr>
      </p:pic>
      <p:sp>
        <p:nvSpPr>
          <p:cNvPr id="34834" name="Rectangle 18"/>
          <p:cNvSpPr>
            <a:spLocks noGrp="1" noChangeArrowheads="1"/>
          </p:cNvSpPr>
          <p:nvPr>
            <p:ph type="body" sz="half" idx="3"/>
          </p:nvPr>
        </p:nvSpPr>
        <p:spPr bwMode="auto">
          <a:xfrm>
            <a:off x="500034" y="2857496"/>
            <a:ext cx="3330569" cy="32162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s-ES" sz="2000" dirty="0" smtClean="0">
                <a:solidFill>
                  <a:srgbClr val="FF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S</a:t>
            </a:r>
            <a:r>
              <a:rPr kumimoji="0" lang="es-ES" sz="2000" i="0" u="none" strike="noStrike" cap="none" normalizeH="0" baseline="0" dirty="0" smtClean="0">
                <a:ln>
                  <a:noFill/>
                </a:ln>
                <a:solidFill>
                  <a:srgbClr val="FF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egún su forma:</a:t>
            </a:r>
          </a:p>
          <a:p>
            <a:pPr marL="0" marR="0" lvl="0" indent="0" algn="l" defTabSz="914400" rtl="0" eaLnBrk="1" fontAlgn="base" latinLnBrk="0" hangingPunct="1">
              <a:lnSpc>
                <a:spcPct val="100000"/>
              </a:lnSpc>
              <a:spcBef>
                <a:spcPct val="0"/>
              </a:spcBef>
              <a:spcAft>
                <a:spcPct val="0"/>
              </a:spcAft>
              <a:buClrTx/>
              <a:buSzTx/>
              <a:buFontTx/>
              <a:buNone/>
              <a:tabLst/>
            </a:pPr>
            <a:endParaRPr lang="es-ES" sz="1300" dirty="0">
              <a:solidFill>
                <a:srgbClr val="FF0000"/>
              </a:solidFill>
              <a:effectLst>
                <a:outerShdw blurRad="38100" dist="38100" dir="2700000" algn="tl">
                  <a:srgbClr val="000000">
                    <a:alpha val="43137"/>
                  </a:srgbClr>
                </a:outerShdw>
              </a:effectLst>
              <a:latin typeface="Calibri" pitchFamily="34" charset="0"/>
              <a:cs typeface="Times New Roman" pitchFamily="18" charset="0"/>
            </a:endParaRPr>
          </a:p>
          <a:p>
            <a:pPr marL="0" lvl="0" indent="0">
              <a:spcBef>
                <a:spcPct val="0"/>
              </a:spcBef>
              <a:buClrTx/>
              <a:buSzTx/>
              <a:buFont typeface="Wingdings" pitchFamily="2" charset="2"/>
              <a:buChar char="Ø"/>
            </a:pPr>
            <a:r>
              <a:rPr lang="es-ES" sz="1800" i="1" u="sng" dirty="0">
                <a:solidFill>
                  <a:srgbClr val="FF0000"/>
                </a:solidFill>
                <a:effectLst>
                  <a:outerShdw blurRad="38100" dist="38100" dir="2700000" algn="tl">
                    <a:srgbClr val="000000">
                      <a:alpha val="43137"/>
                    </a:srgbClr>
                  </a:outerShdw>
                </a:effectLst>
              </a:rPr>
              <a:t>Fibrosas</a:t>
            </a:r>
            <a:r>
              <a:rPr lang="es-ES" sz="1400" u="sng" dirty="0">
                <a:solidFill>
                  <a:srgbClr val="FF0000"/>
                </a:solidFill>
                <a:effectLst>
                  <a:outerShdw blurRad="38100" dist="38100" dir="2700000" algn="tl">
                    <a:srgbClr val="000000">
                      <a:alpha val="43137"/>
                    </a:srgbClr>
                  </a:outerShdw>
                </a:effectLst>
              </a:rPr>
              <a:t>: </a:t>
            </a:r>
            <a:r>
              <a:rPr lang="es-ES" sz="1400" dirty="0">
                <a:solidFill>
                  <a:srgbClr val="FF0000"/>
                </a:solidFill>
                <a:effectLst>
                  <a:outerShdw blurRad="38100" dist="38100" dir="2700000" algn="tl">
                    <a:srgbClr val="000000">
                      <a:alpha val="43137"/>
                    </a:srgbClr>
                  </a:outerShdw>
                </a:effectLst>
              </a:rPr>
              <a:t>presentan cadenas polipeptídicas largas y una estructura secundaria atípica. Son insolubles en agua y en disoluciones acuosas</a:t>
            </a:r>
            <a:r>
              <a:rPr lang="es-ES" sz="1800" dirty="0">
                <a:solidFill>
                  <a:srgbClr val="FF0000"/>
                </a:solidFill>
                <a:effectLst>
                  <a:outerShdw blurRad="38100" dist="38100" dir="2700000" algn="tl">
                    <a:srgbClr val="000000">
                      <a:alpha val="43137"/>
                    </a:srgbClr>
                  </a:outerShdw>
                </a:effectLst>
              </a:rPr>
              <a:t>. </a:t>
            </a:r>
          </a:p>
          <a:p>
            <a:pPr marL="0" lvl="0" indent="0">
              <a:spcBef>
                <a:spcPct val="0"/>
              </a:spcBef>
              <a:buClrTx/>
              <a:buSzTx/>
              <a:buFont typeface="Wingdings" pitchFamily="2" charset="2"/>
              <a:buChar char="Ø"/>
            </a:pPr>
            <a:r>
              <a:rPr lang="es-ES" sz="1800" i="1" u="sng" dirty="0">
                <a:solidFill>
                  <a:srgbClr val="FF0000"/>
                </a:solidFill>
                <a:effectLst>
                  <a:outerShdw blurRad="38100" dist="38100" dir="2700000" algn="tl">
                    <a:srgbClr val="000000">
                      <a:alpha val="43137"/>
                    </a:srgbClr>
                  </a:outerShdw>
                </a:effectLst>
              </a:rPr>
              <a:t>Globulares</a:t>
            </a:r>
            <a:r>
              <a:rPr lang="es-ES" sz="1400" dirty="0">
                <a:solidFill>
                  <a:srgbClr val="FF0000"/>
                </a:solidFill>
                <a:effectLst>
                  <a:outerShdw blurRad="38100" dist="38100" dir="2700000" algn="tl">
                    <a:srgbClr val="000000">
                      <a:alpha val="43137"/>
                    </a:srgbClr>
                  </a:outerShdw>
                </a:effectLst>
              </a:rPr>
              <a:t>: se caracterizan por doblar sus cadenas en una forma esférica apretada o </a:t>
            </a:r>
            <a:r>
              <a:rPr lang="es-ES" sz="1400" dirty="0" smtClean="0">
                <a:solidFill>
                  <a:srgbClr val="FF0000"/>
                </a:solidFill>
                <a:effectLst>
                  <a:outerShdw blurRad="38100" dist="38100" dir="2700000" algn="tl">
                    <a:srgbClr val="000000">
                      <a:alpha val="43137"/>
                    </a:srgbClr>
                  </a:outerShdw>
                </a:effectLst>
              </a:rPr>
              <a:t>compacta</a:t>
            </a:r>
          </a:p>
          <a:p>
            <a:pPr marL="0" lvl="0" indent="0">
              <a:spcBef>
                <a:spcPct val="0"/>
              </a:spcBef>
              <a:buClrTx/>
              <a:buSzTx/>
              <a:buFont typeface="Wingdings" pitchFamily="2" charset="2"/>
              <a:buChar char="Ø"/>
            </a:pPr>
            <a:r>
              <a:rPr lang="es-ES" sz="1800" i="1" u="sng" dirty="0">
                <a:solidFill>
                  <a:srgbClr val="FF0000"/>
                </a:solidFill>
                <a:effectLst>
                  <a:outerShdw blurRad="38100" dist="38100" dir="2700000" algn="tl">
                    <a:srgbClr val="000000">
                      <a:alpha val="43137"/>
                    </a:srgbClr>
                  </a:outerShdw>
                </a:effectLst>
              </a:rPr>
              <a:t>Mixta</a:t>
            </a:r>
            <a:r>
              <a:rPr lang="es-ES" sz="1800" i="1" dirty="0">
                <a:solidFill>
                  <a:srgbClr val="FF0000"/>
                </a:solidFill>
                <a:effectLst>
                  <a:outerShdw blurRad="38100" dist="38100" dir="2700000" algn="tl">
                    <a:srgbClr val="000000">
                      <a:alpha val="43137"/>
                    </a:srgbClr>
                  </a:outerShdw>
                </a:effectLst>
              </a:rPr>
              <a:t>s</a:t>
            </a:r>
            <a:r>
              <a:rPr lang="es-ES" sz="1800" dirty="0">
                <a:solidFill>
                  <a:srgbClr val="FF0000"/>
                </a:solidFill>
                <a:effectLst>
                  <a:outerShdw blurRad="38100" dist="38100" dir="2700000" algn="tl">
                    <a:srgbClr val="000000">
                      <a:alpha val="43137"/>
                    </a:srgbClr>
                  </a:outerShdw>
                </a:effectLst>
              </a:rPr>
              <a:t>: </a:t>
            </a:r>
            <a:r>
              <a:rPr lang="es-ES" sz="1400" dirty="0">
                <a:solidFill>
                  <a:srgbClr val="FF0000"/>
                </a:solidFill>
                <a:effectLst>
                  <a:outerShdw blurRad="38100" dist="38100" dir="2700000" algn="tl">
                    <a:srgbClr val="000000">
                      <a:alpha val="43137"/>
                    </a:srgbClr>
                  </a:outerShdw>
                </a:effectLst>
              </a:rPr>
              <a:t>posee una parte fibrilar (comúnmente en el centro de la proteína) y otra parte globular (en los extremos). </a:t>
            </a:r>
            <a:endParaRPr lang="es-CO" sz="1400" dirty="0">
              <a:solidFill>
                <a:srgbClr val="FF0000"/>
              </a:solidFill>
              <a:effectLst>
                <a:outerShdw blurRad="38100" dist="38100" dir="2700000" algn="tl">
                  <a:srgbClr val="000000">
                    <a:alpha val="43137"/>
                  </a:srgbClr>
                </a:outerShdw>
              </a:effectLst>
            </a:endParaRPr>
          </a:p>
        </p:txBody>
      </p:sp>
      <p:sp>
        <p:nvSpPr>
          <p:cNvPr id="9" name="8 CuadroTexto"/>
          <p:cNvSpPr txBox="1"/>
          <p:nvPr/>
        </p:nvSpPr>
        <p:spPr>
          <a:xfrm>
            <a:off x="5429256" y="2857496"/>
            <a:ext cx="3147118" cy="3600986"/>
          </a:xfrm>
          <a:prstGeom prst="rect">
            <a:avLst/>
          </a:prstGeom>
          <a:noFill/>
        </p:spPr>
        <p:txBody>
          <a:bodyPr wrap="square" rtlCol="0">
            <a:spAutoFit/>
          </a:bodyPr>
          <a:lstStyle/>
          <a:p>
            <a:r>
              <a:rPr lang="es-ES" b="1" dirty="0">
                <a:solidFill>
                  <a:srgbClr val="FF0000"/>
                </a:solidFill>
              </a:rPr>
              <a:t>Según su composición </a:t>
            </a:r>
            <a:r>
              <a:rPr lang="es-ES" b="1" dirty="0" smtClean="0">
                <a:solidFill>
                  <a:srgbClr val="FF0000"/>
                </a:solidFill>
              </a:rPr>
              <a:t>química</a:t>
            </a:r>
          </a:p>
          <a:p>
            <a:endParaRPr lang="es-ES" b="1" dirty="0">
              <a:solidFill>
                <a:srgbClr val="FF0000"/>
              </a:solidFill>
            </a:endParaRPr>
          </a:p>
          <a:p>
            <a:pPr>
              <a:buFont typeface="Wingdings" pitchFamily="2" charset="2"/>
              <a:buChar char="Ø"/>
            </a:pPr>
            <a:r>
              <a:rPr lang="es-ES" i="1" u="sng" dirty="0">
                <a:solidFill>
                  <a:srgbClr val="FF0000"/>
                </a:solidFill>
              </a:rPr>
              <a:t>Simple</a:t>
            </a:r>
            <a:r>
              <a:rPr lang="es-ES" i="1" dirty="0">
                <a:solidFill>
                  <a:srgbClr val="FF0000"/>
                </a:solidFill>
              </a:rPr>
              <a:t>s</a:t>
            </a:r>
            <a:r>
              <a:rPr lang="es-ES" sz="1400" dirty="0">
                <a:solidFill>
                  <a:srgbClr val="FF0000"/>
                </a:solidFill>
              </a:rPr>
              <a:t>: su </a:t>
            </a:r>
            <a:r>
              <a:rPr lang="es-ES" sz="1400" dirty="0" smtClean="0">
                <a:solidFill>
                  <a:srgbClr val="FF0000"/>
                </a:solidFill>
              </a:rPr>
              <a:t>hidrólisis </a:t>
            </a:r>
            <a:r>
              <a:rPr lang="es-ES" sz="1400" dirty="0">
                <a:solidFill>
                  <a:srgbClr val="FF0000"/>
                </a:solidFill>
              </a:rPr>
              <a:t>sólo produce aminoácidos. Ejemplos de estas son La Insulina y El Colágeno (globulares y fibrosas). </a:t>
            </a:r>
            <a:endParaRPr lang="es-CO" dirty="0">
              <a:solidFill>
                <a:srgbClr val="FF0000"/>
              </a:solidFill>
            </a:endParaRPr>
          </a:p>
          <a:p>
            <a:pPr>
              <a:buFont typeface="Wingdings" pitchFamily="2" charset="2"/>
              <a:buChar char="Ø"/>
            </a:pPr>
            <a:r>
              <a:rPr lang="es-ES" i="1" u="sng" dirty="0">
                <a:solidFill>
                  <a:srgbClr val="FF0000"/>
                </a:solidFill>
              </a:rPr>
              <a:t>Conjugadas o heteroproteínas</a:t>
            </a:r>
            <a:r>
              <a:rPr lang="es-ES" sz="1400" dirty="0">
                <a:solidFill>
                  <a:srgbClr val="FF0000"/>
                </a:solidFill>
              </a:rPr>
              <a:t>: su hidrólisis produce aminoácidos y otras sustancias no proteicas llamadas grupo </a:t>
            </a:r>
            <a:r>
              <a:rPr lang="es-ES" sz="1400" dirty="0" smtClean="0">
                <a:solidFill>
                  <a:srgbClr val="FF0000"/>
                </a:solidFill>
              </a:rPr>
              <a:t>prostético</a:t>
            </a:r>
            <a:r>
              <a:rPr lang="es-ES" sz="1400" dirty="0">
                <a:solidFill>
                  <a:srgbClr val="FF0000"/>
                </a:solidFill>
              </a:rPr>
              <a:t>. </a:t>
            </a:r>
            <a:endParaRPr lang="es-ES" sz="1400" b="1" dirty="0" smtClean="0">
              <a:solidFill>
                <a:srgbClr val="FF0000"/>
              </a:solidFill>
            </a:endParaRPr>
          </a:p>
          <a:p>
            <a:endParaRPr lang="es-ES" b="1" dirty="0"/>
          </a:p>
          <a:p>
            <a:endParaRPr lang="es-CO" dirty="0"/>
          </a:p>
        </p:txBody>
      </p:sp>
    </p:spTree>
  </p:cSld>
  <p:clrMapOvr>
    <a:masterClrMapping/>
  </p:clrMapOvr>
  <p:transition advClick="0" advTm="15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s-ES" dirty="0"/>
              <a:t>AMINOÁCIDOS</a:t>
            </a:r>
          </a:p>
        </p:txBody>
      </p:sp>
      <p:sp>
        <p:nvSpPr>
          <p:cNvPr id="37892" name="Rectangle 4"/>
          <p:cNvSpPr>
            <a:spLocks noGrp="1" noChangeArrowheads="1"/>
          </p:cNvSpPr>
          <p:nvPr>
            <p:ph type="body" sz="half" idx="1"/>
          </p:nvPr>
        </p:nvSpPr>
        <p:spPr/>
        <p:txBody>
          <a:bodyPr/>
          <a:lstStyle/>
          <a:p>
            <a:pPr>
              <a:buFont typeface="Wingdings" pitchFamily="2" charset="2"/>
              <a:buNone/>
            </a:pPr>
            <a:r>
              <a:rPr lang="es-ES" sz="2000" dirty="0">
                <a:solidFill>
                  <a:srgbClr val="FF0000"/>
                </a:solidFill>
                <a:latin typeface="Comic Sans MS" pitchFamily="66" charset="0"/>
              </a:rPr>
              <a:t>Los proteínas están formadas por monómeros que se llaman aminoácidos, si se unen varios aminoácidos y se estructuran forman las proteínas.</a:t>
            </a:r>
          </a:p>
          <a:p>
            <a:pPr>
              <a:buFont typeface="Wingdings" pitchFamily="2" charset="2"/>
              <a:buNone/>
            </a:pPr>
            <a:r>
              <a:rPr lang="es-ES" sz="2000" dirty="0">
                <a:solidFill>
                  <a:srgbClr val="FF0000"/>
                </a:solidFill>
                <a:latin typeface="Comic Sans MS" pitchFamily="66" charset="0"/>
              </a:rPr>
              <a:t>Los aminoácidos son compuestos orgánicos que tienen un grupo carboxílico y un grupo amino. En función de donde se encuentre  el carbono amino entonces  se llaman </a:t>
            </a:r>
            <a:r>
              <a:rPr lang="es-ES" sz="2000" dirty="0">
                <a:solidFill>
                  <a:srgbClr val="FF0000"/>
                </a:solidFill>
                <a:latin typeface="Symbol" pitchFamily="18" charset="2"/>
              </a:rPr>
              <a:t>a</a:t>
            </a:r>
            <a:r>
              <a:rPr lang="es-ES" sz="2000" dirty="0">
                <a:solidFill>
                  <a:srgbClr val="FF0000"/>
                </a:solidFill>
                <a:latin typeface="Comic Sans MS" pitchFamily="66" charset="0"/>
              </a:rPr>
              <a:t>aa, </a:t>
            </a:r>
            <a:r>
              <a:rPr lang="es-ES" sz="2000" dirty="0">
                <a:solidFill>
                  <a:srgbClr val="FF0000"/>
                </a:solidFill>
                <a:latin typeface="Symbol" pitchFamily="18" charset="2"/>
              </a:rPr>
              <a:t>b</a:t>
            </a:r>
            <a:r>
              <a:rPr lang="es-ES" sz="2000" dirty="0">
                <a:solidFill>
                  <a:srgbClr val="FF0000"/>
                </a:solidFill>
                <a:latin typeface="Comic Sans MS" pitchFamily="66" charset="0"/>
              </a:rPr>
              <a:t>aa, </a:t>
            </a:r>
            <a:r>
              <a:rPr lang="es-ES" sz="2000" dirty="0">
                <a:solidFill>
                  <a:srgbClr val="FF0000"/>
                </a:solidFill>
                <a:latin typeface="Symbol" pitchFamily="18" charset="2"/>
              </a:rPr>
              <a:t>g</a:t>
            </a:r>
            <a:r>
              <a:rPr lang="es-ES" sz="2000" dirty="0">
                <a:solidFill>
                  <a:srgbClr val="FF0000"/>
                </a:solidFill>
                <a:latin typeface="Comic Sans MS" pitchFamily="66" charset="0"/>
              </a:rPr>
              <a:t>aa.</a:t>
            </a:r>
          </a:p>
          <a:p>
            <a:pPr>
              <a:buFont typeface="Wingdings" pitchFamily="2" charset="2"/>
              <a:buNone/>
            </a:pPr>
            <a:r>
              <a:rPr lang="es-ES" sz="2000" dirty="0">
                <a:solidFill>
                  <a:srgbClr val="FF0000"/>
                </a:solidFill>
                <a:latin typeface="Comic Sans MS" pitchFamily="66" charset="0"/>
              </a:rPr>
              <a:t>Tienen características ópticas, y carácter anfótero. Es decir que puede actuar como base o como ácido</a:t>
            </a:r>
          </a:p>
        </p:txBody>
      </p:sp>
      <p:pic>
        <p:nvPicPr>
          <p:cNvPr id="37896" name="Picture 8" descr="cistina"/>
          <p:cNvPicPr>
            <a:picLocks noChangeAspect="1" noChangeArrowheads="1"/>
          </p:cNvPicPr>
          <p:nvPr>
            <p:ph sz="quarter" idx="2"/>
          </p:nvPr>
        </p:nvPicPr>
        <p:blipFill>
          <a:blip r:embed="rId2"/>
          <a:srcRect/>
          <a:stretch>
            <a:fillRect/>
          </a:stretch>
        </p:blipFill>
        <p:spPr>
          <a:xfrm>
            <a:off x="5724525" y="1773238"/>
            <a:ext cx="2409825" cy="1800225"/>
          </a:xfrm>
          <a:noFill/>
          <a:ln/>
        </p:spPr>
      </p:pic>
      <p:pic>
        <p:nvPicPr>
          <p:cNvPr id="37897" name="Picture 9" descr="glico"/>
          <p:cNvPicPr>
            <a:picLocks noChangeAspect="1" noChangeArrowheads="1"/>
          </p:cNvPicPr>
          <p:nvPr>
            <p:ph sz="quarter" idx="3"/>
          </p:nvPr>
        </p:nvPicPr>
        <p:blipFill>
          <a:blip r:embed="rId3"/>
          <a:srcRect/>
          <a:stretch>
            <a:fillRect/>
          </a:stretch>
        </p:blipFill>
        <p:spPr>
          <a:xfrm>
            <a:off x="5853113" y="4222750"/>
            <a:ext cx="2319337" cy="2230438"/>
          </a:xfrm>
          <a:noFill/>
          <a:ln/>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37890"/>
                                        </p:tgtEl>
                                      </p:cBhvr>
                                    </p:animEffect>
                                    <p:animScale>
                                      <p:cBhvr>
                                        <p:cTn id="7" dur="250" autoRev="1" fill="hold"/>
                                        <p:tgtEl>
                                          <p:spTgt spid="37890"/>
                                        </p:tgtEl>
                                      </p:cBhvr>
                                      <p:by x="105000" y="105000"/>
                                    </p:animScale>
                                  </p:childTnLst>
                                </p:cTn>
                              </p:par>
                            </p:childTnLst>
                          </p:cTn>
                        </p:par>
                        <p:par>
                          <p:cTn id="8" fill="hold">
                            <p:stCondLst>
                              <p:cond delay="500"/>
                            </p:stCondLst>
                            <p:childTnLst>
                              <p:par>
                                <p:cTn id="9" presetID="13" presetClass="entr" presetSubtype="16" fill="hold" grpId="0" nodeType="afterEffect">
                                  <p:stCondLst>
                                    <p:cond delay="0"/>
                                  </p:stCondLst>
                                  <p:childTnLst>
                                    <p:set>
                                      <p:cBhvr>
                                        <p:cTn id="10" dur="1" fill="hold">
                                          <p:stCondLst>
                                            <p:cond delay="0"/>
                                          </p:stCondLst>
                                        </p:cTn>
                                        <p:tgtEl>
                                          <p:spTgt spid="37892">
                                            <p:txEl>
                                              <p:pRg st="0" end="0"/>
                                            </p:txEl>
                                          </p:spTgt>
                                        </p:tgtEl>
                                        <p:attrNameLst>
                                          <p:attrName>style.visibility</p:attrName>
                                        </p:attrNameLst>
                                      </p:cBhvr>
                                      <p:to>
                                        <p:strVal val="visible"/>
                                      </p:to>
                                    </p:set>
                                    <p:animEffect transition="in" filter="plus(in)">
                                      <p:cBhvr>
                                        <p:cTn id="11" dur="2000"/>
                                        <p:tgtEl>
                                          <p:spTgt spid="37892">
                                            <p:txEl>
                                              <p:pRg st="0" end="0"/>
                                            </p:txEl>
                                          </p:spTgt>
                                        </p:tgtEl>
                                      </p:cBhvr>
                                    </p:animEffect>
                                  </p:childTnLst>
                                </p:cTn>
                              </p:par>
                            </p:childTnLst>
                          </p:cTn>
                        </p:par>
                        <p:par>
                          <p:cTn id="12" fill="hold">
                            <p:stCondLst>
                              <p:cond delay="2500"/>
                            </p:stCondLst>
                            <p:childTnLst>
                              <p:par>
                                <p:cTn id="13" presetID="13" presetClass="entr" presetSubtype="16" fill="hold" grpId="0" nodeType="afterEffect">
                                  <p:stCondLst>
                                    <p:cond delay="0"/>
                                  </p:stCondLst>
                                  <p:childTnLst>
                                    <p:set>
                                      <p:cBhvr>
                                        <p:cTn id="14" dur="1" fill="hold">
                                          <p:stCondLst>
                                            <p:cond delay="0"/>
                                          </p:stCondLst>
                                        </p:cTn>
                                        <p:tgtEl>
                                          <p:spTgt spid="37892">
                                            <p:txEl>
                                              <p:pRg st="1" end="1"/>
                                            </p:txEl>
                                          </p:spTgt>
                                        </p:tgtEl>
                                        <p:attrNameLst>
                                          <p:attrName>style.visibility</p:attrName>
                                        </p:attrNameLst>
                                      </p:cBhvr>
                                      <p:to>
                                        <p:strVal val="visible"/>
                                      </p:to>
                                    </p:set>
                                    <p:animEffect transition="in" filter="plus(in)">
                                      <p:cBhvr>
                                        <p:cTn id="15" dur="2000"/>
                                        <p:tgtEl>
                                          <p:spTgt spid="37892">
                                            <p:txEl>
                                              <p:pRg st="1" end="1"/>
                                            </p:txEl>
                                          </p:spTgt>
                                        </p:tgtEl>
                                      </p:cBhvr>
                                    </p:animEffect>
                                  </p:childTnLst>
                                </p:cTn>
                              </p:par>
                            </p:childTnLst>
                          </p:cTn>
                        </p:par>
                        <p:par>
                          <p:cTn id="16" fill="hold">
                            <p:stCondLst>
                              <p:cond delay="4500"/>
                            </p:stCondLst>
                            <p:childTnLst>
                              <p:par>
                                <p:cTn id="17" presetID="13" presetClass="entr" presetSubtype="16" fill="hold" grpId="0" nodeType="afterEffect">
                                  <p:stCondLst>
                                    <p:cond delay="0"/>
                                  </p:stCondLst>
                                  <p:childTnLst>
                                    <p:set>
                                      <p:cBhvr>
                                        <p:cTn id="18" dur="1" fill="hold">
                                          <p:stCondLst>
                                            <p:cond delay="0"/>
                                          </p:stCondLst>
                                        </p:cTn>
                                        <p:tgtEl>
                                          <p:spTgt spid="37892">
                                            <p:txEl>
                                              <p:pRg st="2" end="2"/>
                                            </p:txEl>
                                          </p:spTgt>
                                        </p:tgtEl>
                                        <p:attrNameLst>
                                          <p:attrName>style.visibility</p:attrName>
                                        </p:attrNameLst>
                                      </p:cBhvr>
                                      <p:to>
                                        <p:strVal val="visible"/>
                                      </p:to>
                                    </p:set>
                                    <p:animEffect transition="in" filter="plus(in)">
                                      <p:cBhvr>
                                        <p:cTn id="19" dur="2000"/>
                                        <p:tgtEl>
                                          <p:spTgt spid="37892">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7896"/>
                                        </p:tgtEl>
                                        <p:attrNameLst>
                                          <p:attrName>style.visibility</p:attrName>
                                        </p:attrNameLst>
                                      </p:cBhvr>
                                      <p:to>
                                        <p:strVal val="visible"/>
                                      </p:to>
                                    </p:set>
                                    <p:animEffect transition="in" filter="blinds(horizontal)">
                                      <p:cBhvr>
                                        <p:cTn id="22" dur="500"/>
                                        <p:tgtEl>
                                          <p:spTgt spid="37896"/>
                                        </p:tgtEl>
                                      </p:cBhvr>
                                    </p:animEffect>
                                  </p:childTnLst>
                                </p:cTn>
                              </p:par>
                              <p:par>
                                <p:cTn id="23" presetID="3" presetClass="entr" presetSubtype="10" fill="hold" nodeType="withEffect">
                                  <p:stCondLst>
                                    <p:cond delay="0"/>
                                  </p:stCondLst>
                                  <p:childTnLst>
                                    <p:set>
                                      <p:cBhvr>
                                        <p:cTn id="24" dur="1" fill="hold">
                                          <p:stCondLst>
                                            <p:cond delay="0"/>
                                          </p:stCondLst>
                                        </p:cTn>
                                        <p:tgtEl>
                                          <p:spTgt spid="37897"/>
                                        </p:tgtEl>
                                        <p:attrNameLst>
                                          <p:attrName>style.visibility</p:attrName>
                                        </p:attrNameLst>
                                      </p:cBhvr>
                                      <p:to>
                                        <p:strVal val="visible"/>
                                      </p:to>
                                    </p:set>
                                    <p:animEffect transition="in" filter="blinds(horizontal)">
                                      <p:cBhvr>
                                        <p:cTn id="25" dur="500"/>
                                        <p:tgtEl>
                                          <p:spTgt spid="378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s-ES" sz="4000" dirty="0"/>
              <a:t>AMINOACIDOS EN EL CUERPO HUMANO</a:t>
            </a:r>
          </a:p>
        </p:txBody>
      </p:sp>
      <p:sp>
        <p:nvSpPr>
          <p:cNvPr id="39939" name="Rectangle 3"/>
          <p:cNvSpPr>
            <a:spLocks noGrp="1" noChangeArrowheads="1"/>
          </p:cNvSpPr>
          <p:nvPr>
            <p:ph type="body" sz="half" idx="1"/>
          </p:nvPr>
        </p:nvSpPr>
        <p:spPr/>
        <p:txBody>
          <a:bodyPr/>
          <a:lstStyle/>
          <a:p>
            <a:pPr>
              <a:buFont typeface="Wingdings" pitchFamily="2" charset="2"/>
              <a:buNone/>
            </a:pPr>
            <a:r>
              <a:rPr lang="es-ES" sz="1800" dirty="0">
                <a:solidFill>
                  <a:srgbClr val="FF0000"/>
                </a:solidFill>
                <a:latin typeface="Comic Sans MS" pitchFamily="66" charset="0"/>
              </a:rPr>
              <a:t>En el cuerpo humano existen 20 aminoácidos  esenciales, de los cuales 8 no pueden ser sintetizados por el organismo a si que  los tenemos que “meter”  o incorporar al organismo a traves de los alimentos. Entre los aminoácidos se van a unir por el enlace peptídico, que se establece entre el OH del grupo carboxílico del aa</a:t>
            </a:r>
            <a:r>
              <a:rPr lang="es-ES" sz="1800" baseline="-25000" dirty="0">
                <a:solidFill>
                  <a:srgbClr val="FF0000"/>
                </a:solidFill>
                <a:latin typeface="Comic Sans MS" pitchFamily="66" charset="0"/>
              </a:rPr>
              <a:t>1 </a:t>
            </a:r>
            <a:r>
              <a:rPr lang="es-ES" sz="1800" dirty="0">
                <a:solidFill>
                  <a:srgbClr val="FF0000"/>
                </a:solidFill>
                <a:latin typeface="Comic Sans MS" pitchFamily="66" charset="0"/>
              </a:rPr>
              <a:t> y el H del aa</a:t>
            </a:r>
            <a:r>
              <a:rPr lang="es-ES" sz="1800" baseline="-25000" dirty="0">
                <a:solidFill>
                  <a:srgbClr val="FF0000"/>
                </a:solidFill>
                <a:latin typeface="Comic Sans MS" pitchFamily="66" charset="0"/>
              </a:rPr>
              <a:t>2</a:t>
            </a:r>
            <a:r>
              <a:rPr lang="es-ES" sz="1800" dirty="0">
                <a:solidFill>
                  <a:srgbClr val="FF0000"/>
                </a:solidFill>
                <a:latin typeface="Comic Sans MS" pitchFamily="66" charset="0"/>
              </a:rPr>
              <a:t> y el resultado es un dipeptido mas H</a:t>
            </a:r>
            <a:r>
              <a:rPr lang="es-ES" sz="1800" baseline="-25000" dirty="0">
                <a:solidFill>
                  <a:srgbClr val="FF0000"/>
                </a:solidFill>
                <a:latin typeface="Comic Sans MS" pitchFamily="66" charset="0"/>
              </a:rPr>
              <a:t>2</a:t>
            </a:r>
            <a:r>
              <a:rPr lang="es-ES" sz="1800" dirty="0">
                <a:solidFill>
                  <a:srgbClr val="FF0000"/>
                </a:solidFill>
                <a:latin typeface="Comic Sans MS" pitchFamily="66" charset="0"/>
              </a:rPr>
              <a:t>O.</a:t>
            </a:r>
          </a:p>
        </p:txBody>
      </p:sp>
      <p:pic>
        <p:nvPicPr>
          <p:cNvPr id="39943" name="Picture 7" descr="peptidi"/>
          <p:cNvPicPr>
            <a:picLocks noChangeAspect="1" noChangeArrowheads="1"/>
          </p:cNvPicPr>
          <p:nvPr>
            <p:ph sz="half" idx="2"/>
          </p:nvPr>
        </p:nvPicPr>
        <p:blipFill>
          <a:blip r:embed="rId2"/>
          <a:srcRect/>
          <a:stretch>
            <a:fillRect/>
          </a:stretch>
        </p:blipFill>
        <p:spPr>
          <a:xfrm>
            <a:off x="4643438" y="2133600"/>
            <a:ext cx="4500562" cy="3095625"/>
          </a:xfrm>
          <a:noFill/>
          <a:ln/>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diamond(in)">
                                      <p:cBhvr>
                                        <p:cTn id="7" dur="2000"/>
                                        <p:tgtEl>
                                          <p:spTgt spid="39938"/>
                                        </p:tgtEl>
                                      </p:cBhvr>
                                    </p:animEffect>
                                  </p:childTnLst>
                                </p:cTn>
                              </p:par>
                            </p:childTnLst>
                          </p:cTn>
                        </p:par>
                        <p:par>
                          <p:cTn id="8" fill="hold">
                            <p:stCondLst>
                              <p:cond delay="2000"/>
                            </p:stCondLst>
                            <p:childTnLst>
                              <p:par>
                                <p:cTn id="9" presetID="4" presetClass="entr" presetSubtype="16" fill="hold" grpId="0" nodeType="afterEffect">
                                  <p:stCondLst>
                                    <p:cond delay="0"/>
                                  </p:stCondLst>
                                  <p:childTnLst>
                                    <p:set>
                                      <p:cBhvr>
                                        <p:cTn id="10" dur="1" fill="hold">
                                          <p:stCondLst>
                                            <p:cond delay="0"/>
                                          </p:stCondLst>
                                        </p:cTn>
                                        <p:tgtEl>
                                          <p:spTgt spid="39939">
                                            <p:txEl>
                                              <p:pRg st="0" end="0"/>
                                            </p:txEl>
                                          </p:spTgt>
                                        </p:tgtEl>
                                        <p:attrNameLst>
                                          <p:attrName>style.visibility</p:attrName>
                                        </p:attrNameLst>
                                      </p:cBhvr>
                                      <p:to>
                                        <p:strVal val="visible"/>
                                      </p:to>
                                    </p:set>
                                    <p:animEffect transition="in" filter="box(in)">
                                      <p:cBhvr>
                                        <p:cTn id="11" dur="2000"/>
                                        <p:tgtEl>
                                          <p:spTgt spid="3993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1" nodeType="clickEffect">
                                  <p:stCondLst>
                                    <p:cond delay="0"/>
                                  </p:stCondLst>
                                  <p:childTnLst>
                                    <p:set>
                                      <p:cBhvr>
                                        <p:cTn id="15" dur="1" fill="hold">
                                          <p:stCondLst>
                                            <p:cond delay="0"/>
                                          </p:stCondLst>
                                        </p:cTn>
                                        <p:tgtEl>
                                          <p:spTgt spid="39939">
                                            <p:txEl>
                                              <p:pRg st="0" end="0"/>
                                            </p:txEl>
                                          </p:spTgt>
                                        </p:tgtEl>
                                        <p:attrNameLst>
                                          <p:attrName>style.visibility</p:attrName>
                                        </p:attrNameLst>
                                      </p:cBhvr>
                                      <p:to>
                                        <p:strVal val="visible"/>
                                      </p:to>
                                    </p:set>
                                    <p:animEffect transition="in" filter="checkerboard(across)">
                                      <p:cBhvr>
                                        <p:cTn id="16" dur="500"/>
                                        <p:tgtEl>
                                          <p:spTgt spid="39939">
                                            <p:txEl>
                                              <p:pRg st="0" end="0"/>
                                            </p:txEl>
                                          </p:spTgt>
                                        </p:tgtEl>
                                      </p:cBhvr>
                                    </p:animEffect>
                                  </p:childTnLst>
                                </p:cTn>
                              </p:par>
                              <p:par>
                                <p:cTn id="17" presetID="2" presetClass="entr" presetSubtype="4" fill="hold" nodeType="withEffect">
                                  <p:stCondLst>
                                    <p:cond delay="0"/>
                                  </p:stCondLst>
                                  <p:childTnLst>
                                    <p:set>
                                      <p:cBhvr>
                                        <p:cTn id="18" dur="1" fill="hold">
                                          <p:stCondLst>
                                            <p:cond delay="0"/>
                                          </p:stCondLst>
                                        </p:cTn>
                                        <p:tgtEl>
                                          <p:spTgt spid="39943"/>
                                        </p:tgtEl>
                                        <p:attrNameLst>
                                          <p:attrName>style.visibility</p:attrName>
                                        </p:attrNameLst>
                                      </p:cBhvr>
                                      <p:to>
                                        <p:strVal val="visible"/>
                                      </p:to>
                                    </p:set>
                                    <p:anim calcmode="lin" valueType="num">
                                      <p:cBhvr additive="base">
                                        <p:cTn id="19" dur="2000" fill="hold"/>
                                        <p:tgtEl>
                                          <p:spTgt spid="39943"/>
                                        </p:tgtEl>
                                        <p:attrNameLst>
                                          <p:attrName>ppt_x</p:attrName>
                                        </p:attrNameLst>
                                      </p:cBhvr>
                                      <p:tavLst>
                                        <p:tav tm="0">
                                          <p:val>
                                            <p:strVal val="#ppt_x"/>
                                          </p:val>
                                        </p:tav>
                                        <p:tav tm="100000">
                                          <p:val>
                                            <p:strVal val="#ppt_x"/>
                                          </p:val>
                                        </p:tav>
                                      </p:tavLst>
                                    </p:anim>
                                    <p:anim calcmode="lin" valueType="num">
                                      <p:cBhvr additive="base">
                                        <p:cTn id="20" dur="2000" fill="hold"/>
                                        <p:tgtEl>
                                          <p:spTgt spid="399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P spid="39939"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Rectangle 7"/>
          <p:cNvSpPr>
            <a:spLocks noGrp="1" noChangeArrowheads="1"/>
          </p:cNvSpPr>
          <p:nvPr>
            <p:ph type="title"/>
          </p:nvPr>
        </p:nvSpPr>
        <p:spPr/>
        <p:txBody>
          <a:bodyPr/>
          <a:lstStyle/>
          <a:p>
            <a:r>
              <a:rPr lang="es-ES" sz="4000" dirty="0"/>
              <a:t>ESTRUCTURAS DE LAS PROTEÍNAS</a:t>
            </a:r>
          </a:p>
        </p:txBody>
      </p:sp>
      <p:sp>
        <p:nvSpPr>
          <p:cNvPr id="43016" name="Rectangle 8"/>
          <p:cNvSpPr>
            <a:spLocks noGrp="1" noChangeArrowheads="1"/>
          </p:cNvSpPr>
          <p:nvPr>
            <p:ph type="body" idx="1"/>
          </p:nvPr>
        </p:nvSpPr>
        <p:spPr/>
        <p:txBody>
          <a:bodyPr/>
          <a:lstStyle/>
          <a:p>
            <a:pPr algn="ctr">
              <a:buFont typeface="Wingdings" pitchFamily="2" charset="2"/>
              <a:buNone/>
            </a:pPr>
            <a:r>
              <a:rPr lang="es-ES" dirty="0">
                <a:solidFill>
                  <a:srgbClr val="FF0000"/>
                </a:solidFill>
                <a:latin typeface="Bradley Hand ITC" pitchFamily="66" charset="0"/>
              </a:rPr>
              <a:t>Las proteínas tienen 4 estructuras, la estructura primaria, secundaria, terciaria y cuaternaria. A continuación son definidas y explicadas</a:t>
            </a:r>
            <a:r>
              <a:rPr lang="es-ES" dirty="0"/>
              <a:t>.</a:t>
            </a:r>
          </a:p>
        </p:txBody>
      </p:sp>
    </p:spTree>
  </p:cSld>
  <p:clrMapOvr>
    <a:masterClrMapping/>
  </p:clrMapOvr>
  <p:transition advClick="0" advTm="1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43015"/>
                                        </p:tgtEl>
                                        <p:attrNameLst>
                                          <p:attrName>style.visibility</p:attrName>
                                        </p:attrNameLst>
                                      </p:cBhvr>
                                      <p:to>
                                        <p:strVal val="visible"/>
                                      </p:to>
                                    </p:set>
                                    <p:animEffect transition="in" filter="diamond(in)">
                                      <p:cBhvr>
                                        <p:cTn id="7" dur="2000"/>
                                        <p:tgtEl>
                                          <p:spTgt spid="43015"/>
                                        </p:tgtEl>
                                      </p:cBhvr>
                                    </p:animEffect>
                                  </p:childTnLst>
                                </p:cTn>
                              </p:par>
                            </p:childTnLst>
                          </p:cTn>
                        </p:par>
                        <p:par>
                          <p:cTn id="8" fill="hold">
                            <p:stCondLst>
                              <p:cond delay="2000"/>
                            </p:stCondLst>
                            <p:childTnLst>
                              <p:par>
                                <p:cTn id="9" presetID="3" presetClass="entr" presetSubtype="10" fill="hold" grpId="0" nodeType="afterEffect">
                                  <p:stCondLst>
                                    <p:cond delay="0"/>
                                  </p:stCondLst>
                                  <p:childTnLst>
                                    <p:set>
                                      <p:cBhvr>
                                        <p:cTn id="10" dur="1" fill="hold">
                                          <p:stCondLst>
                                            <p:cond delay="0"/>
                                          </p:stCondLst>
                                        </p:cTn>
                                        <p:tgtEl>
                                          <p:spTgt spid="43016">
                                            <p:txEl>
                                              <p:pRg st="0" end="0"/>
                                            </p:txEl>
                                          </p:spTgt>
                                        </p:tgtEl>
                                        <p:attrNameLst>
                                          <p:attrName>style.visibility</p:attrName>
                                        </p:attrNameLst>
                                      </p:cBhvr>
                                      <p:to>
                                        <p:strVal val="visible"/>
                                      </p:to>
                                    </p:set>
                                    <p:animEffect transition="in" filter="blinds(horizontal)">
                                      <p:cBhvr>
                                        <p:cTn id="11" dur="500"/>
                                        <p:tgtEl>
                                          <p:spTgt spid="430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p:bldP spid="430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chemeClr val="bg2"/>
            </a:gs>
          </a:gsLst>
          <a:path path="rect">
            <a:fillToRect r="100000" b="100000"/>
          </a:path>
        </a:gradFill>
        <a:effectLst/>
      </p:bgPr>
    </p:bg>
    <p:spTree>
      <p:nvGrpSpPr>
        <p:cNvPr id="1" name=""/>
        <p:cNvGrpSpPr/>
        <p:nvPr/>
      </p:nvGrpSpPr>
      <p:grpSpPr>
        <a:xfrm>
          <a:off x="0" y="0"/>
          <a:ext cx="0" cy="0"/>
          <a:chOff x="0" y="0"/>
          <a:chExt cx="0" cy="0"/>
        </a:xfrm>
      </p:grpSpPr>
      <p:sp>
        <p:nvSpPr>
          <p:cNvPr id="46084" name="Rectangle 4"/>
          <p:cNvSpPr>
            <a:spLocks noGrp="1" noChangeArrowheads="1"/>
          </p:cNvSpPr>
          <p:nvPr>
            <p:ph type="title"/>
          </p:nvPr>
        </p:nvSpPr>
        <p:spPr/>
        <p:txBody>
          <a:bodyPr/>
          <a:lstStyle/>
          <a:p>
            <a:r>
              <a:rPr lang="es-ES" dirty="0">
                <a:effectLst>
                  <a:outerShdw blurRad="38100" dist="38100" dir="2700000" algn="tl">
                    <a:srgbClr val="C0C0C0"/>
                  </a:outerShdw>
                </a:effectLst>
              </a:rPr>
              <a:t>ESTRUCTURA PRIMARIA</a:t>
            </a:r>
          </a:p>
        </p:txBody>
      </p:sp>
      <p:sp>
        <p:nvSpPr>
          <p:cNvPr id="46085" name="Rectangle 5"/>
          <p:cNvSpPr>
            <a:spLocks noGrp="1" noChangeArrowheads="1"/>
          </p:cNvSpPr>
          <p:nvPr>
            <p:ph type="body" sz="half" idx="1"/>
          </p:nvPr>
        </p:nvSpPr>
        <p:spPr>
          <a:noFill/>
        </p:spPr>
        <p:txBody>
          <a:bodyPr/>
          <a:lstStyle/>
          <a:p>
            <a:r>
              <a:rPr lang="es-ES" sz="2800" b="1" dirty="0">
                <a:solidFill>
                  <a:srgbClr val="FF0000"/>
                </a:solidFill>
                <a:effectLst>
                  <a:outerShdw blurRad="38100" dist="38100" dir="2700000" algn="tl">
                    <a:srgbClr val="C0C0C0"/>
                  </a:outerShdw>
                </a:effectLst>
                <a:latin typeface="Bradley Hand ITC" pitchFamily="66" charset="0"/>
              </a:rPr>
              <a:t>En la estructura primaria lo que importa es el orden de los aminoácidos, si alguno de ellos cambia su orden, entonces cambia todo el tipo de proteína. Todas las estructuras tienen estructura primaría.</a:t>
            </a:r>
          </a:p>
        </p:txBody>
      </p:sp>
      <p:pic>
        <p:nvPicPr>
          <p:cNvPr id="46092" name="Picture 12" descr="primaria"/>
          <p:cNvPicPr>
            <a:picLocks noChangeAspect="1" noChangeArrowheads="1"/>
          </p:cNvPicPr>
          <p:nvPr>
            <p:ph sz="half" idx="2"/>
          </p:nvPr>
        </p:nvPicPr>
        <p:blipFill>
          <a:blip r:embed="rId2">
            <a:clrChange>
              <a:clrFrom>
                <a:srgbClr val="FFFFFF"/>
              </a:clrFrom>
              <a:clrTo>
                <a:srgbClr val="FFFFFF">
                  <a:alpha val="0"/>
                </a:srgbClr>
              </a:clrTo>
            </a:clrChange>
          </a:blip>
          <a:srcRect/>
          <a:stretch>
            <a:fillRect/>
          </a:stretch>
        </p:blipFill>
        <p:spPr>
          <a:xfrm>
            <a:off x="5110163" y="1628775"/>
            <a:ext cx="3105150" cy="4679950"/>
          </a:xfrm>
          <a:noFill/>
          <a:ln>
            <a:solidFill>
              <a:schemeClr val="bg2"/>
            </a:solidFill>
          </a:ln>
        </p:spPr>
      </p:pic>
    </p:spTree>
  </p:cSld>
  <p:clrMapOvr>
    <a:masterClrMapping/>
  </p:clrMapOvr>
  <p:transition advClick="0" advTm="1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chemeClr val="bg1"/>
            </a:gs>
          </a:gsLst>
          <a:path path="rect">
            <a:fillToRect r="100000" b="100000"/>
          </a:path>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s-ES" dirty="0">
                <a:effectLst>
                  <a:outerShdw blurRad="38100" dist="38100" dir="2700000" algn="tl">
                    <a:srgbClr val="C0C0C0"/>
                  </a:outerShdw>
                </a:effectLst>
              </a:rPr>
              <a:t>ESTRUCTURA SECUNDARIA</a:t>
            </a:r>
          </a:p>
        </p:txBody>
      </p:sp>
      <p:sp>
        <p:nvSpPr>
          <p:cNvPr id="50180" name="Rectangle 4"/>
          <p:cNvSpPr>
            <a:spLocks noGrp="1" noChangeArrowheads="1"/>
          </p:cNvSpPr>
          <p:nvPr>
            <p:ph type="body" sz="half" idx="1"/>
          </p:nvPr>
        </p:nvSpPr>
        <p:spPr>
          <a:ln>
            <a:solidFill>
              <a:srgbClr val="003399"/>
            </a:solidFill>
          </a:ln>
        </p:spPr>
        <p:txBody>
          <a:bodyPr/>
          <a:lstStyle/>
          <a:p>
            <a:pPr>
              <a:buFont typeface="Wingdings" pitchFamily="2" charset="2"/>
              <a:buNone/>
            </a:pPr>
            <a:r>
              <a:rPr lang="es-ES" sz="2400" b="1" dirty="0">
                <a:solidFill>
                  <a:srgbClr val="FF0000"/>
                </a:solidFill>
                <a:effectLst>
                  <a:outerShdw blurRad="38100" dist="38100" dir="2700000" algn="tl">
                    <a:srgbClr val="C0C0C0"/>
                  </a:outerShdw>
                </a:effectLst>
                <a:latin typeface="Bradley Hand ITC" pitchFamily="66" charset="0"/>
              </a:rPr>
              <a:t>La estructura secundaria la marca la secuencia de aminoácidos, que se van a ir enlazando mediante los enlaces peptídicos, los enlaces giran y adquieren una estructura estable, hay 3 tipos a hélice, hélice de colágeno, y la disposición  b</a:t>
            </a:r>
          </a:p>
        </p:txBody>
      </p:sp>
      <p:pic>
        <p:nvPicPr>
          <p:cNvPr id="50182" name="Picture 6" descr="secundaria"/>
          <p:cNvPicPr>
            <a:picLocks noChangeAspect="1" noChangeArrowheads="1"/>
          </p:cNvPicPr>
          <p:nvPr>
            <p:ph sz="half" idx="2"/>
          </p:nvPr>
        </p:nvPicPr>
        <p:blipFill>
          <a:blip r:embed="rId2">
            <a:clrChange>
              <a:clrFrom>
                <a:srgbClr val="E7C6FF"/>
              </a:clrFrom>
              <a:clrTo>
                <a:srgbClr val="E7C6FF">
                  <a:alpha val="0"/>
                </a:srgbClr>
              </a:clrTo>
            </a:clrChange>
          </a:blip>
          <a:srcRect/>
          <a:stretch>
            <a:fillRect/>
          </a:stretch>
        </p:blipFill>
        <p:spPr>
          <a:xfrm>
            <a:off x="5829300" y="1700213"/>
            <a:ext cx="2559050" cy="4465637"/>
          </a:xfrm>
          <a:noFill/>
          <a:ln/>
        </p:spPr>
      </p:pic>
    </p:spTree>
  </p:cSld>
  <p:clrMapOvr>
    <a:masterClrMapping/>
  </p:clrMapOvr>
  <p:transition advClick="0" advTm="2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chemeClr val="bg1"/>
            </a:gs>
          </a:gsLst>
          <a:path path="rect">
            <a:fillToRect l="100000" b="100000"/>
          </a:path>
        </a:gradFill>
        <a:effectLst/>
      </p:bgPr>
    </p:bg>
    <p:spTree>
      <p:nvGrpSpPr>
        <p:cNvPr id="1" name=""/>
        <p:cNvGrpSpPr/>
        <p:nvPr/>
      </p:nvGrpSpPr>
      <p:grpSpPr>
        <a:xfrm>
          <a:off x="0" y="0"/>
          <a:ext cx="0" cy="0"/>
          <a:chOff x="0" y="0"/>
          <a:chExt cx="0" cy="0"/>
        </a:xfrm>
      </p:grpSpPr>
      <p:sp>
        <p:nvSpPr>
          <p:cNvPr id="52228" name="Rectangle 4"/>
          <p:cNvSpPr>
            <a:spLocks noGrp="1" noChangeArrowheads="1"/>
          </p:cNvSpPr>
          <p:nvPr>
            <p:ph type="title"/>
          </p:nvPr>
        </p:nvSpPr>
        <p:spPr/>
        <p:txBody>
          <a:bodyPr/>
          <a:lstStyle/>
          <a:p>
            <a:r>
              <a:rPr lang="es-ES" dirty="0">
                <a:solidFill>
                  <a:srgbClr val="000099"/>
                </a:solidFill>
                <a:effectLst>
                  <a:outerShdw blurRad="38100" dist="38100" dir="2700000" algn="tl">
                    <a:srgbClr val="C0C0C0"/>
                  </a:outerShdw>
                </a:effectLst>
              </a:rPr>
              <a:t>Estructura terciaria</a:t>
            </a:r>
          </a:p>
        </p:txBody>
      </p:sp>
      <p:sp>
        <p:nvSpPr>
          <p:cNvPr id="52229" name="Rectangle 5"/>
          <p:cNvSpPr>
            <a:spLocks noGrp="1" noChangeArrowheads="1"/>
          </p:cNvSpPr>
          <p:nvPr>
            <p:ph type="body" sz="half" idx="1"/>
          </p:nvPr>
        </p:nvSpPr>
        <p:spPr/>
        <p:txBody>
          <a:bodyPr/>
          <a:lstStyle/>
          <a:p>
            <a:pPr>
              <a:buFont typeface="Wingdings" pitchFamily="2" charset="2"/>
              <a:buNone/>
            </a:pPr>
            <a:r>
              <a:rPr lang="es-ES" sz="2400" b="1" dirty="0">
                <a:solidFill>
                  <a:srgbClr val="FF0000"/>
                </a:solidFill>
                <a:effectLst/>
                <a:latin typeface="Comic Sans MS" pitchFamily="66" charset="0"/>
              </a:rPr>
              <a:t>Lo que hace es informar de la estructura secundaria en el espacio, en este caso se habla de conformación terciaria. Hay dos tipos, la Filamentosa y  la conformación globular</a:t>
            </a:r>
          </a:p>
        </p:txBody>
      </p:sp>
      <p:pic>
        <p:nvPicPr>
          <p:cNvPr id="52231" name="Picture 7" descr="terciaria"/>
          <p:cNvPicPr>
            <a:picLocks noChangeAspect="1" noChangeArrowheads="1"/>
          </p:cNvPicPr>
          <p:nvPr>
            <p:ph sz="half" idx="2"/>
          </p:nvPr>
        </p:nvPicPr>
        <p:blipFill>
          <a:blip r:embed="rId2">
            <a:clrChange>
              <a:clrFrom>
                <a:srgbClr val="FFFFFF"/>
              </a:clrFrom>
              <a:clrTo>
                <a:srgbClr val="FFFFFF">
                  <a:alpha val="0"/>
                </a:srgbClr>
              </a:clrTo>
            </a:clrChange>
          </a:blip>
          <a:srcRect/>
          <a:stretch>
            <a:fillRect/>
          </a:stretch>
        </p:blipFill>
        <p:spPr>
          <a:xfrm>
            <a:off x="5508625" y="2133600"/>
            <a:ext cx="2592388" cy="3816350"/>
          </a:xfrm>
          <a:noFill/>
          <a:ln/>
        </p:spPr>
      </p:pic>
    </p:spTree>
  </p:cSld>
  <p:clrMapOvr>
    <a:masterClrMapping/>
  </p:clrMapOvr>
  <p:transition advClick="0" advTm="1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diamond(in)">
                                      <p:cBhvr>
                                        <p:cTn id="7" dur="2000"/>
                                        <p:tgtEl>
                                          <p:spTgt spid="52228"/>
                                        </p:tgtEl>
                                      </p:cBhvr>
                                    </p:animEffect>
                                  </p:childTnLst>
                                </p:cTn>
                              </p:par>
                            </p:childTnLst>
                          </p:cTn>
                        </p:par>
                        <p:par>
                          <p:cTn id="8" fill="hold">
                            <p:stCondLst>
                              <p:cond delay="2000"/>
                            </p:stCondLst>
                            <p:childTnLst>
                              <p:par>
                                <p:cTn id="9" presetID="3" presetClass="entr" presetSubtype="10" fill="hold" grpId="0" nodeType="afterEffect">
                                  <p:stCondLst>
                                    <p:cond delay="0"/>
                                  </p:stCondLst>
                                  <p:childTnLst>
                                    <p:set>
                                      <p:cBhvr>
                                        <p:cTn id="10" dur="1" fill="hold">
                                          <p:stCondLst>
                                            <p:cond delay="0"/>
                                          </p:stCondLst>
                                        </p:cTn>
                                        <p:tgtEl>
                                          <p:spTgt spid="52229">
                                            <p:txEl>
                                              <p:pRg st="0" end="0"/>
                                            </p:txEl>
                                          </p:spTgt>
                                        </p:tgtEl>
                                        <p:attrNameLst>
                                          <p:attrName>style.visibility</p:attrName>
                                        </p:attrNameLst>
                                      </p:cBhvr>
                                      <p:to>
                                        <p:strVal val="visible"/>
                                      </p:to>
                                    </p:set>
                                    <p:animEffect transition="in" filter="blinds(horizontal)">
                                      <p:cBhvr>
                                        <p:cTn id="11" dur="500"/>
                                        <p:tgtEl>
                                          <p:spTgt spid="52229">
                                            <p:txEl>
                                              <p:pRg st="0" end="0"/>
                                            </p:txEl>
                                          </p:spTgt>
                                        </p:tgtEl>
                                      </p:cBhvr>
                                    </p:animEffect>
                                  </p:childTnLst>
                                </p:cTn>
                              </p:par>
                            </p:childTnLst>
                          </p:cTn>
                        </p:par>
                        <p:par>
                          <p:cTn id="12" fill="hold">
                            <p:stCondLst>
                              <p:cond delay="2500"/>
                            </p:stCondLst>
                            <p:childTnLst>
                              <p:par>
                                <p:cTn id="13" presetID="13" presetClass="entr" presetSubtype="16" fill="hold" nodeType="afterEffect">
                                  <p:stCondLst>
                                    <p:cond delay="0"/>
                                  </p:stCondLst>
                                  <p:childTnLst>
                                    <p:set>
                                      <p:cBhvr>
                                        <p:cTn id="14" dur="1" fill="hold">
                                          <p:stCondLst>
                                            <p:cond delay="0"/>
                                          </p:stCondLst>
                                        </p:cTn>
                                        <p:tgtEl>
                                          <p:spTgt spid="52231"/>
                                        </p:tgtEl>
                                        <p:attrNameLst>
                                          <p:attrName>style.visibility</p:attrName>
                                        </p:attrNameLst>
                                      </p:cBhvr>
                                      <p:to>
                                        <p:strVal val="visible"/>
                                      </p:to>
                                    </p:set>
                                    <p:animEffect transition="in" filter="plus(in)">
                                      <p:cBhvr>
                                        <p:cTn id="15" dur="2000"/>
                                        <p:tgtEl>
                                          <p:spTgt spid="522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p:bldP spid="5222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chemeClr val="bg1"/>
            </a:gs>
          </a:gsLst>
          <a:path path="rect">
            <a:fillToRect l="100000" b="100000"/>
          </a:path>
        </a:gra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s-ES" sz="4000" dirty="0">
                <a:solidFill>
                  <a:srgbClr val="000099"/>
                </a:solidFill>
                <a:effectLst>
                  <a:outerShdw blurRad="38100" dist="38100" dir="2700000" algn="tl">
                    <a:srgbClr val="C0C0C0"/>
                  </a:outerShdw>
                </a:effectLst>
                <a:latin typeface="Comic Sans MS" pitchFamily="66" charset="0"/>
              </a:rPr>
              <a:t>ESTRUCTURA CUATERNARIA</a:t>
            </a:r>
          </a:p>
        </p:txBody>
      </p:sp>
      <p:sp>
        <p:nvSpPr>
          <p:cNvPr id="54278" name="Rectangle 6"/>
          <p:cNvSpPr>
            <a:spLocks noGrp="1" noChangeArrowheads="1"/>
          </p:cNvSpPr>
          <p:nvPr>
            <p:ph type="body" sz="half" idx="1"/>
          </p:nvPr>
        </p:nvSpPr>
        <p:spPr>
          <a:effectLst>
            <a:outerShdw dist="35921" dir="2700000" algn="ctr" rotWithShape="0">
              <a:schemeClr val="bg2">
                <a:alpha val="50000"/>
              </a:schemeClr>
            </a:outerShdw>
          </a:effectLst>
        </p:spPr>
        <p:txBody>
          <a:bodyPr/>
          <a:lstStyle/>
          <a:p>
            <a:pPr>
              <a:buFont typeface="Wingdings" pitchFamily="2" charset="2"/>
              <a:buNone/>
            </a:pPr>
            <a:r>
              <a:rPr lang="es-ES" sz="2000" b="1" dirty="0">
                <a:solidFill>
                  <a:srgbClr val="FF0000"/>
                </a:solidFill>
                <a:effectLst/>
                <a:latin typeface="Comic Sans MS" pitchFamily="66" charset="0"/>
              </a:rPr>
              <a:t>Se forma cuando se unen  varias cadenas polipeptídicas, cada una de estas se llama proptómero y por lo tanto una proteína con estructura cuaternaria puede ser un dímero (2 proptómeros) o un tetrámero (que tiene 4 proptómeros) como la hemoglobina </a:t>
            </a:r>
          </a:p>
        </p:txBody>
      </p:sp>
      <p:pic>
        <p:nvPicPr>
          <p:cNvPr id="54280" name="Picture 8" descr="cuaternaria"/>
          <p:cNvPicPr>
            <a:picLocks noChangeAspect="1" noChangeArrowheads="1"/>
          </p:cNvPicPr>
          <p:nvPr>
            <p:ph sz="half" idx="2"/>
          </p:nvPr>
        </p:nvPicPr>
        <p:blipFill>
          <a:blip r:embed="rId2">
            <a:clrChange>
              <a:clrFrom>
                <a:srgbClr val="FFFFFF"/>
              </a:clrFrom>
              <a:clrTo>
                <a:srgbClr val="FFFFFF">
                  <a:alpha val="0"/>
                </a:srgbClr>
              </a:clrTo>
            </a:clrChange>
          </a:blip>
          <a:srcRect/>
          <a:stretch>
            <a:fillRect/>
          </a:stretch>
        </p:blipFill>
        <p:spPr>
          <a:xfrm>
            <a:off x="4645025" y="2220913"/>
            <a:ext cx="4037013" cy="3252787"/>
          </a:xfrm>
          <a:noFill/>
          <a:ln/>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diamond(in)">
                                      <p:cBhvr>
                                        <p:cTn id="7" dur="2000"/>
                                        <p:tgtEl>
                                          <p:spTgt spid="54274"/>
                                        </p:tgtEl>
                                      </p:cBhvr>
                                    </p:animEffect>
                                  </p:childTnLst>
                                </p:cTn>
                              </p:par>
                            </p:childTnLst>
                          </p:cTn>
                        </p:par>
                        <p:par>
                          <p:cTn id="8" fill="hold">
                            <p:stCondLst>
                              <p:cond delay="2000"/>
                            </p:stCondLst>
                            <p:childTnLst>
                              <p:par>
                                <p:cTn id="9" presetID="3" presetClass="entr" presetSubtype="10" fill="hold" grpId="0" nodeType="afterEffect">
                                  <p:stCondLst>
                                    <p:cond delay="0"/>
                                  </p:stCondLst>
                                  <p:childTnLst>
                                    <p:set>
                                      <p:cBhvr>
                                        <p:cTn id="10" dur="1" fill="hold">
                                          <p:stCondLst>
                                            <p:cond delay="0"/>
                                          </p:stCondLst>
                                        </p:cTn>
                                        <p:tgtEl>
                                          <p:spTgt spid="54278">
                                            <p:txEl>
                                              <p:pRg st="0" end="0"/>
                                            </p:txEl>
                                          </p:spTgt>
                                        </p:tgtEl>
                                        <p:attrNameLst>
                                          <p:attrName>style.visibility</p:attrName>
                                        </p:attrNameLst>
                                      </p:cBhvr>
                                      <p:to>
                                        <p:strVal val="visible"/>
                                      </p:to>
                                    </p:set>
                                    <p:animEffect transition="in" filter="blinds(horizontal)">
                                      <p:cBhvr>
                                        <p:cTn id="11" dur="500"/>
                                        <p:tgtEl>
                                          <p:spTgt spid="54278">
                                            <p:txEl>
                                              <p:pRg st="0" end="0"/>
                                            </p:txEl>
                                          </p:spTgt>
                                        </p:tgtEl>
                                      </p:cBhvr>
                                    </p:animEffect>
                                  </p:childTnLst>
                                </p:cTn>
                              </p:par>
                            </p:childTnLst>
                          </p:cTn>
                        </p:par>
                        <p:par>
                          <p:cTn id="12" fill="hold">
                            <p:stCondLst>
                              <p:cond delay="2500"/>
                            </p:stCondLst>
                            <p:childTnLst>
                              <p:par>
                                <p:cTn id="13" presetID="13" presetClass="entr" presetSubtype="16" fill="hold" nodeType="afterEffect">
                                  <p:stCondLst>
                                    <p:cond delay="0"/>
                                  </p:stCondLst>
                                  <p:childTnLst>
                                    <p:set>
                                      <p:cBhvr>
                                        <p:cTn id="14" dur="1" fill="hold">
                                          <p:stCondLst>
                                            <p:cond delay="0"/>
                                          </p:stCondLst>
                                        </p:cTn>
                                        <p:tgtEl>
                                          <p:spTgt spid="54280"/>
                                        </p:tgtEl>
                                        <p:attrNameLst>
                                          <p:attrName>style.visibility</p:attrName>
                                        </p:attrNameLst>
                                      </p:cBhvr>
                                      <p:to>
                                        <p:strVal val="visible"/>
                                      </p:to>
                                    </p:set>
                                    <p:animEffect transition="in" filter="plus(in)">
                                      <p:cBhvr>
                                        <p:cTn id="15" dur="1000"/>
                                        <p:tgtEl>
                                          <p:spTgt spid="54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8" grpId="0" build="p"/>
    </p:bldLst>
  </p:timing>
</p:sld>
</file>

<file path=ppt/theme/theme1.xml><?xml version="1.0" encoding="utf-8"?>
<a:theme xmlns:a="http://schemas.openxmlformats.org/drawingml/2006/main" name="Cuadrícula difuminada">
  <a:themeElements>
    <a:clrScheme name="Cuadrícula difuminada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fontScheme name="Cuadrícula difuminad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adrícula difuminada 1">
        <a:dk1>
          <a:srgbClr val="7E0000"/>
        </a:dk1>
        <a:lt1>
          <a:srgbClr val="FFFFFF"/>
        </a:lt1>
        <a:dk2>
          <a:srgbClr val="800000"/>
        </a:dk2>
        <a:lt2>
          <a:srgbClr val="FCF0B2"/>
        </a:lt2>
        <a:accent1>
          <a:srgbClr val="C5543D"/>
        </a:accent1>
        <a:accent2>
          <a:srgbClr val="660000"/>
        </a:accent2>
        <a:accent3>
          <a:srgbClr val="C0AAAA"/>
        </a:accent3>
        <a:accent4>
          <a:srgbClr val="DADADA"/>
        </a:accent4>
        <a:accent5>
          <a:srgbClr val="DFB3AF"/>
        </a:accent5>
        <a:accent6>
          <a:srgbClr val="5C0000"/>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Cuadrícula difuminada 2">
        <a:dk1>
          <a:srgbClr val="000066"/>
        </a:dk1>
        <a:lt1>
          <a:srgbClr val="FFFFFF"/>
        </a:lt1>
        <a:dk2>
          <a:srgbClr val="000066"/>
        </a:dk2>
        <a:lt2>
          <a:srgbClr val="B2B8C8"/>
        </a:lt2>
        <a:accent1>
          <a:srgbClr val="008080"/>
        </a:accent1>
        <a:accent2>
          <a:srgbClr val="00004E"/>
        </a:accent2>
        <a:accent3>
          <a:srgbClr val="AAAAB8"/>
        </a:accent3>
        <a:accent4>
          <a:srgbClr val="DADADA"/>
        </a:accent4>
        <a:accent5>
          <a:srgbClr val="AAC0C0"/>
        </a:accent5>
        <a:accent6>
          <a:srgbClr val="000046"/>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Cuadrícula difuminada 3">
        <a:dk1>
          <a:srgbClr val="010199"/>
        </a:dk1>
        <a:lt1>
          <a:srgbClr val="FFFFFF"/>
        </a:lt1>
        <a:dk2>
          <a:srgbClr val="000099"/>
        </a:dk2>
        <a:lt2>
          <a:srgbClr val="CCFFFF"/>
        </a:lt2>
        <a:accent1>
          <a:srgbClr val="00C600"/>
        </a:accent1>
        <a:accent2>
          <a:srgbClr val="01017D"/>
        </a:accent2>
        <a:accent3>
          <a:srgbClr val="AAAACA"/>
        </a:accent3>
        <a:accent4>
          <a:srgbClr val="DADADA"/>
        </a:accent4>
        <a:accent5>
          <a:srgbClr val="AADFAA"/>
        </a:accent5>
        <a:accent6>
          <a:srgbClr val="010171"/>
        </a:accent6>
        <a:hlink>
          <a:srgbClr val="FFE701"/>
        </a:hlink>
        <a:folHlink>
          <a:srgbClr val="3366FF"/>
        </a:folHlink>
      </a:clrScheme>
      <a:clrMap bg1="dk2" tx1="lt1" bg2="dk1" tx2="lt2" accent1="accent1" accent2="accent2" accent3="accent3" accent4="accent4" accent5="accent5" accent6="accent6" hlink="hlink" folHlink="folHlink"/>
    </a:extraClrScheme>
    <a:extraClrScheme>
      <a:clrScheme name="Cuadrícula difuminada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clrMap bg1="dk2" tx1="lt1" bg2="dk1" tx2="lt2" accent1="accent1" accent2="accent2" accent3="accent3" accent4="accent4" accent5="accent5" accent6="accent6" hlink="hlink" folHlink="folHlink"/>
    </a:extraClrScheme>
    <a:extraClrScheme>
      <a:clrScheme name="Cuadrícula difuminada 5">
        <a:dk1>
          <a:srgbClr val="00827F"/>
        </a:dk1>
        <a:lt1>
          <a:srgbClr val="FFFFFF"/>
        </a:lt1>
        <a:dk2>
          <a:srgbClr val="008080"/>
        </a:dk2>
        <a:lt2>
          <a:srgbClr val="FFFFCC"/>
        </a:lt2>
        <a:accent1>
          <a:srgbClr val="6D6FC7"/>
        </a:accent1>
        <a:accent2>
          <a:srgbClr val="006462"/>
        </a:accent2>
        <a:accent3>
          <a:srgbClr val="AAC0C0"/>
        </a:accent3>
        <a:accent4>
          <a:srgbClr val="DADADA"/>
        </a:accent4>
        <a:accent5>
          <a:srgbClr val="BABBE0"/>
        </a:accent5>
        <a:accent6>
          <a:srgbClr val="005A58"/>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adrícula difuminada 6">
        <a:dk1>
          <a:srgbClr val="4D4D4D"/>
        </a:dk1>
        <a:lt1>
          <a:srgbClr val="FFFFFF"/>
        </a:lt1>
        <a:dk2>
          <a:srgbClr val="525252"/>
        </a:dk2>
        <a:lt2>
          <a:srgbClr val="C0C0C0"/>
        </a:lt2>
        <a:accent1>
          <a:srgbClr val="527C3A"/>
        </a:accent1>
        <a:accent2>
          <a:srgbClr val="444444"/>
        </a:accent2>
        <a:accent3>
          <a:srgbClr val="B3B3B3"/>
        </a:accent3>
        <a:accent4>
          <a:srgbClr val="DADADA"/>
        </a:accent4>
        <a:accent5>
          <a:srgbClr val="B3BFAE"/>
        </a:accent5>
        <a:accent6>
          <a:srgbClr val="3D3D3D"/>
        </a:accent6>
        <a:hlink>
          <a:srgbClr val="FAC458"/>
        </a:hlink>
        <a:folHlink>
          <a:srgbClr val="C7780F"/>
        </a:folHlink>
      </a:clrScheme>
      <a:clrMap bg1="dk2" tx1="lt1" bg2="dk1" tx2="lt2" accent1="accent1" accent2="accent2" accent3="accent3" accent4="accent4" accent5="accent5" accent6="accent6" hlink="hlink" folHlink="folHlink"/>
    </a:extraClrScheme>
    <a:extraClrScheme>
      <a:clrScheme name="Cuadrícula difuminada 7">
        <a:dk1>
          <a:srgbClr val="516032"/>
        </a:dk1>
        <a:lt1>
          <a:srgbClr val="FFFFFF"/>
        </a:lt1>
        <a:dk2>
          <a:srgbClr val="546434"/>
        </a:dk2>
        <a:lt2>
          <a:srgbClr val="B2B68A"/>
        </a:lt2>
        <a:accent1>
          <a:srgbClr val="7D8C70"/>
        </a:accent1>
        <a:accent2>
          <a:srgbClr val="414E28"/>
        </a:accent2>
        <a:accent3>
          <a:srgbClr val="B3B8AE"/>
        </a:accent3>
        <a:accent4>
          <a:srgbClr val="DADADA"/>
        </a:accent4>
        <a:accent5>
          <a:srgbClr val="BFC5BB"/>
        </a:accent5>
        <a:accent6>
          <a:srgbClr val="3A4623"/>
        </a:accent6>
        <a:hlink>
          <a:srgbClr val="80C579"/>
        </a:hlink>
        <a:folHlink>
          <a:srgbClr val="7FADAF"/>
        </a:folHlink>
      </a:clrScheme>
      <a:clrMap bg1="dk2" tx1="lt1" bg2="dk1" tx2="lt2" accent1="accent1" accent2="accent2" accent3="accent3" accent4="accent4" accent5="accent5" accent6="accent6" hlink="hlink" folHlink="folHlink"/>
    </a:extraClrScheme>
    <a:extraClrScheme>
      <a:clrScheme name="Cuadrícula difuminada 8">
        <a:dk1>
          <a:srgbClr val="D1CC00"/>
        </a:dk1>
        <a:lt1>
          <a:srgbClr val="FFFFFF"/>
        </a:lt1>
        <a:dk2>
          <a:srgbClr val="CCCC00"/>
        </a:dk2>
        <a:lt2>
          <a:srgbClr val="F3F5B1"/>
        </a:lt2>
        <a:accent1>
          <a:srgbClr val="808000"/>
        </a:accent1>
        <a:accent2>
          <a:srgbClr val="AEAA00"/>
        </a:accent2>
        <a:accent3>
          <a:srgbClr val="E2E2AA"/>
        </a:accent3>
        <a:accent4>
          <a:srgbClr val="DADADA"/>
        </a:accent4>
        <a:accent5>
          <a:srgbClr val="C0C0AA"/>
        </a:accent5>
        <a:accent6>
          <a:srgbClr val="9D9A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Cuadrícula difuminada 9">
        <a:dk1>
          <a:srgbClr val="000000"/>
        </a:dk1>
        <a:lt1>
          <a:srgbClr val="F8F8F8"/>
        </a:lt1>
        <a:dk2>
          <a:srgbClr val="336600"/>
        </a:dk2>
        <a:lt2>
          <a:srgbClr val="FBFBFB"/>
        </a:lt2>
        <a:accent1>
          <a:srgbClr val="009900"/>
        </a:accent1>
        <a:accent2>
          <a:srgbClr val="C6C6C6"/>
        </a:accent2>
        <a:accent3>
          <a:srgbClr val="FBFBFB"/>
        </a:accent3>
        <a:accent4>
          <a:srgbClr val="000000"/>
        </a:accent4>
        <a:accent5>
          <a:srgbClr val="AACAAA"/>
        </a:accent5>
        <a:accent6>
          <a:srgbClr val="B3B3B3"/>
        </a:accent6>
        <a:hlink>
          <a:srgbClr val="006600"/>
        </a:hlink>
        <a:folHlink>
          <a:srgbClr val="8080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Fading Grid</Template>
  <TotalTime>193</TotalTime>
  <Words>682</Words>
  <Application>Microsoft PowerPoint</Application>
  <PresentationFormat>Presentación en pantalla (4:3)</PresentationFormat>
  <Paragraphs>38</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Times New Roman</vt:lpstr>
      <vt:lpstr>Wingdings</vt:lpstr>
      <vt:lpstr>Comic Sans MS</vt:lpstr>
      <vt:lpstr>Symbol</vt:lpstr>
      <vt:lpstr>Cuadrícula difuminada</vt:lpstr>
      <vt:lpstr>LAS PROTEÍNAS</vt:lpstr>
      <vt:lpstr>TIPOS DE PROTEINAS</vt:lpstr>
      <vt:lpstr>AMINOÁCIDOS</vt:lpstr>
      <vt:lpstr>AMINOACIDOS EN EL CUERPO HUMANO</vt:lpstr>
      <vt:lpstr>ESTRUCTURAS DE LAS PROTEÍNAS</vt:lpstr>
      <vt:lpstr>ESTRUCTURA PRIMARIA</vt:lpstr>
      <vt:lpstr>ESTRUCTURA SECUNDARIA</vt:lpstr>
      <vt:lpstr>Estructura terciaria</vt:lpstr>
      <vt:lpstr>ESTRUCTURA CUATERNARIA</vt:lpstr>
      <vt:lpstr>FUNCIONES</vt:lpstr>
      <vt:lpstr>LAS PROTEÍNAS EN LA VIDA</vt:lpstr>
      <vt:lpstr>Diapositiva 12</vt:lpstr>
    </vt:vector>
  </TitlesOfParts>
  <Company>mi casa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PROTEÍNAS</dc:title>
  <dc:creator>nuevo</dc:creator>
  <cp:lastModifiedBy>KRAMIREZ</cp:lastModifiedBy>
  <cp:revision>7</cp:revision>
  <dcterms:created xsi:type="dcterms:W3CDTF">2004-12-30T13:26:37Z</dcterms:created>
  <dcterms:modified xsi:type="dcterms:W3CDTF">2009-10-12T23:27:17Z</dcterms:modified>
</cp:coreProperties>
</file>