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15846-8501-42BB-A981-AC7E0C9FF3B1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5339-A134-48C4-8051-9899DAFB827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omp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85728"/>
            <a:ext cx="9001156" cy="635798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  <a:noFill/>
          <a:ln w="1905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COMPUTADORA</a:t>
            </a: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143932" cy="4357718"/>
          </a:xfrm>
          <a:gradFill>
            <a:gsLst>
              <a:gs pos="4500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600" dirty="0" smtClean="0">
                <a:solidFill>
                  <a:schemeClr val="bg1"/>
                </a:solidFill>
              </a:rPr>
              <a:t>Una </a:t>
            </a:r>
            <a:r>
              <a:rPr lang="es-ES" sz="3600" b="1" dirty="0" smtClean="0">
                <a:solidFill>
                  <a:schemeClr val="bg1"/>
                </a:solidFill>
              </a:rPr>
              <a:t>computadora</a:t>
            </a:r>
            <a:r>
              <a:rPr lang="es-ES" sz="3600" dirty="0" smtClean="0">
                <a:solidFill>
                  <a:schemeClr val="bg1"/>
                </a:solidFill>
              </a:rPr>
              <a:t> también denominada </a:t>
            </a:r>
            <a:r>
              <a:rPr lang="es-ES" sz="3600" b="1" dirty="0" smtClean="0">
                <a:solidFill>
                  <a:schemeClr val="bg1"/>
                </a:solidFill>
              </a:rPr>
              <a:t>ordenador</a:t>
            </a:r>
            <a:r>
              <a:rPr lang="es-ES" sz="3600" dirty="0" smtClean="0">
                <a:solidFill>
                  <a:schemeClr val="bg1"/>
                </a:solidFill>
              </a:rPr>
              <a:t> o </a:t>
            </a:r>
            <a:r>
              <a:rPr lang="es-ES" sz="3600" b="1" dirty="0" smtClean="0">
                <a:solidFill>
                  <a:schemeClr val="bg1"/>
                </a:solidFill>
              </a:rPr>
              <a:t>computador</a:t>
            </a:r>
            <a:r>
              <a:rPr lang="es-ES" sz="3600" dirty="0" smtClean="0">
                <a:solidFill>
                  <a:schemeClr val="bg1"/>
                </a:solidFill>
              </a:rPr>
              <a:t>, es una máquina electrónica que recibe y procesa datos para convertirlos en información útil.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istribuidores-autorizados-de-computadores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214313"/>
            <a:ext cx="9001156" cy="6357937"/>
          </a:xfr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  <a:solidFill>
            <a:schemeClr val="accent4">
              <a:lumMod val="75000"/>
              <a:alpha val="28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Una computadora es una colección de circuitos integrados y otros componentes relacionados que puede ejecutar con exactitud, rapidez y de acuerdo a lo indicado por un usuario o automáticamente por otro programa, una gran variedad de secuencias o rutinas de instrucciones que son ordenadas, organizadas y sistematizadas en función a una amplia gama de aplicaciones prácticas y precisamente determinadas, proceso al cual se le ha denominado con el nombre de programación y al que lo realiza se le llama programador.</a:t>
            </a:r>
            <a:endParaRPr lang="es-E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109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COMPUTADORA </vt:lpstr>
      <vt:lpstr>Una computadora es una colección de circuitos integrados y otros componentes relacionados que puede ejecutar con exactitud, rapidez y de acuerdo a lo indicado por un usuario o automáticamente por otro programa, una gran variedad de secuencias o rutinas de instrucciones que son ordenadas, organizadas y sistematizadas en función a una amplia gama de aplicaciones prácticas y precisamente determinadas, proceso al cual se le ha denominado con el nombre de programación y al que lo realiza se le llama programador.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9</cp:revision>
  <dcterms:created xsi:type="dcterms:W3CDTF">2009-10-19T14:58:38Z</dcterms:created>
  <dcterms:modified xsi:type="dcterms:W3CDTF">2009-10-19T16:47:26Z</dcterms:modified>
</cp:coreProperties>
</file>