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5C3D547-F7E7-4B71-9E59-8DBBE3F5D168}" type="datetimeFigureOut">
              <a:rPr lang="es-ES" smtClean="0"/>
              <a:pPr/>
              <a:t>21/10/2009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96AEB0-BDFC-4F30-9592-CAA1DB7DCBBE}"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5C3D547-F7E7-4B71-9E59-8DBBE3F5D168}" type="datetimeFigureOut">
              <a:rPr lang="es-ES" smtClean="0"/>
              <a:pPr/>
              <a:t>21/10/2009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96AEB0-BDFC-4F30-9592-CAA1DB7DCBBE}"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5C3D547-F7E7-4B71-9E59-8DBBE3F5D168}" type="datetimeFigureOut">
              <a:rPr lang="es-ES" smtClean="0"/>
              <a:pPr/>
              <a:t>21/10/2009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96AEB0-BDFC-4F30-9592-CAA1DB7DCBBE}"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5C3D547-F7E7-4B71-9E59-8DBBE3F5D168}" type="datetimeFigureOut">
              <a:rPr lang="es-ES" smtClean="0"/>
              <a:pPr/>
              <a:t>21/10/2009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96AEB0-BDFC-4F30-9592-CAA1DB7DCBBE}"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5C3D547-F7E7-4B71-9E59-8DBBE3F5D168}" type="datetimeFigureOut">
              <a:rPr lang="es-ES" smtClean="0"/>
              <a:pPr/>
              <a:t>21/10/2009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96AEB0-BDFC-4F30-9592-CAA1DB7DCBBE}"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5C3D547-F7E7-4B71-9E59-8DBBE3F5D168}" type="datetimeFigureOut">
              <a:rPr lang="es-ES" smtClean="0"/>
              <a:pPr/>
              <a:t>21/10/2009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B96AEB0-BDFC-4F30-9592-CAA1DB7DCBBE}"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5C3D547-F7E7-4B71-9E59-8DBBE3F5D168}" type="datetimeFigureOut">
              <a:rPr lang="es-ES" smtClean="0"/>
              <a:pPr/>
              <a:t>21/10/2009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B96AEB0-BDFC-4F30-9592-CAA1DB7DCBBE}"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5C3D547-F7E7-4B71-9E59-8DBBE3F5D168}" type="datetimeFigureOut">
              <a:rPr lang="es-ES" smtClean="0"/>
              <a:pPr/>
              <a:t>21/10/2009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B96AEB0-BDFC-4F30-9592-CAA1DB7DCBBE}"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5C3D547-F7E7-4B71-9E59-8DBBE3F5D168}" type="datetimeFigureOut">
              <a:rPr lang="es-ES" smtClean="0"/>
              <a:pPr/>
              <a:t>21/10/2009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B96AEB0-BDFC-4F30-9592-CAA1DB7DCBBE}"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5C3D547-F7E7-4B71-9E59-8DBBE3F5D168}" type="datetimeFigureOut">
              <a:rPr lang="es-ES" smtClean="0"/>
              <a:pPr/>
              <a:t>21/10/2009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B96AEB0-BDFC-4F30-9592-CAA1DB7DCBBE}"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5C3D547-F7E7-4B71-9E59-8DBBE3F5D168}" type="datetimeFigureOut">
              <a:rPr lang="es-ES" smtClean="0"/>
              <a:pPr/>
              <a:t>21/10/2009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B96AEB0-BDFC-4F30-9592-CAA1DB7DCBBE}"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C3D547-F7E7-4B71-9E59-8DBBE3F5D168}" type="datetimeFigureOut">
              <a:rPr lang="es-ES" smtClean="0"/>
              <a:pPr/>
              <a:t>21/10/2009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6AEB0-BDFC-4F30-9592-CAA1DB7DCBBE}"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12497-13201_p.jpg"/>
          <p:cNvPicPr>
            <a:picLocks noChangeAspect="1"/>
          </p:cNvPicPr>
          <p:nvPr/>
        </p:nvPicPr>
        <p:blipFill>
          <a:blip r:embed="rId2"/>
          <a:stretch>
            <a:fillRect/>
          </a:stretch>
        </p:blipFill>
        <p:spPr>
          <a:xfrm>
            <a:off x="4572000" y="3714728"/>
            <a:ext cx="3143272" cy="3143272"/>
          </a:xfrm>
          <a:prstGeom prst="rect">
            <a:avLst/>
          </a:prstGeom>
          <a:effectLst>
            <a:glow rad="228600">
              <a:schemeClr val="accent5">
                <a:satMod val="175000"/>
                <a:alpha val="40000"/>
              </a:schemeClr>
            </a:glow>
          </a:effectLst>
        </p:spPr>
      </p:pic>
      <p:sp>
        <p:nvSpPr>
          <p:cNvPr id="3" name="2 Subtítulo"/>
          <p:cNvSpPr>
            <a:spLocks noGrp="1"/>
          </p:cNvSpPr>
          <p:nvPr>
            <p:ph type="subTitle" idx="1"/>
          </p:nvPr>
        </p:nvSpPr>
        <p:spPr>
          <a:xfrm>
            <a:off x="0" y="0"/>
            <a:ext cx="9144000" cy="6000792"/>
          </a:xfrm>
          <a:gradFill flip="none" rotWithShape="1">
            <a:gsLst>
              <a:gs pos="34000">
                <a:schemeClr val="accent3">
                  <a:lumMod val="40000"/>
                  <a:lumOff val="60000"/>
                  <a:shade val="30000"/>
                  <a:satMod val="115000"/>
                  <a:alpha val="0"/>
                </a:schemeClr>
              </a:gs>
              <a:gs pos="50000">
                <a:schemeClr val="accent3">
                  <a:lumMod val="40000"/>
                  <a:lumOff val="60000"/>
                  <a:shade val="67500"/>
                  <a:satMod val="115000"/>
                </a:schemeClr>
              </a:gs>
              <a:gs pos="100000">
                <a:schemeClr val="accent3">
                  <a:lumMod val="40000"/>
                  <a:lumOff val="60000"/>
                  <a:shade val="100000"/>
                  <a:satMod val="115000"/>
                </a:schemeClr>
              </a:gs>
            </a:gsLst>
            <a:lin ang="16200000" scaled="1"/>
            <a:tileRect/>
          </a:gradFill>
        </p:spPr>
        <p:txBody>
          <a:bodyPr>
            <a:normAutofit/>
          </a:bodyPr>
          <a:lstStyle/>
          <a:p>
            <a:r>
              <a:rPr lang="es-ES" b="1" dirty="0" smtClean="0">
                <a:solidFill>
                  <a:schemeClr val="tx1"/>
                </a:solidFill>
                <a:effectLst>
                  <a:glow rad="228600">
                    <a:schemeClr val="accent5">
                      <a:satMod val="175000"/>
                      <a:alpha val="40000"/>
                    </a:schemeClr>
                  </a:glow>
                </a:effectLst>
              </a:rPr>
              <a:t>Impresora</a:t>
            </a:r>
          </a:p>
          <a:p>
            <a:endParaRPr lang="es-ES" dirty="0" smtClean="0">
              <a:solidFill>
                <a:schemeClr val="tx1"/>
              </a:solidFill>
            </a:endParaRPr>
          </a:p>
          <a:p>
            <a:r>
              <a:rPr lang="es-ES" sz="2000" dirty="0" smtClean="0">
                <a:solidFill>
                  <a:schemeClr val="tx1"/>
                </a:solidFill>
              </a:rPr>
              <a:t>Una </a:t>
            </a:r>
            <a:r>
              <a:rPr lang="es-ES" sz="2000" i="1" dirty="0" smtClean="0">
                <a:solidFill>
                  <a:schemeClr val="tx1"/>
                </a:solidFill>
              </a:rPr>
              <a:t>impresora</a:t>
            </a:r>
            <a:r>
              <a:rPr lang="es-ES" sz="2000" dirty="0" smtClean="0">
                <a:solidFill>
                  <a:schemeClr val="tx1"/>
                </a:solidFill>
              </a:rPr>
              <a:t> es un periférico de </a:t>
            </a:r>
            <a:r>
              <a:rPr lang="es-ES" sz="2000" b="1" dirty="0" smtClean="0">
                <a:solidFill>
                  <a:schemeClr val="tx1"/>
                </a:solidFill>
              </a:rPr>
              <a:t>computadora</a:t>
            </a:r>
            <a:r>
              <a:rPr lang="es-ES" sz="2000" dirty="0" smtClean="0">
                <a:solidFill>
                  <a:schemeClr val="tx1"/>
                </a:solidFill>
              </a:rPr>
              <a:t> que permite producir una copia permanente de textos o gráficos de documentos almacenados en formato electrónico, imprimiendo en papel de lustre los datos en medios físicos, normalmente en papel o transparencias, utilizando cartuchos de tinta o tecnología láser. Muchas impresoras son usadas como periféricos, y están permanentemente unidas a la computadora por un cable. Otras impresoras, llamadas impresoras de red, tienen un interfaz de red interno y que puede servir como un dispositivo para imprimir en papel algún documento para cualquier usuario de la red. También hay impresoras multifuncionales que aparte de sus funciones de impresora funcionan como fotocopiadora y escáner.</a:t>
            </a:r>
          </a:p>
          <a:p>
            <a:endParaRPr lang="es-ES"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62668g.jpg"/>
          <p:cNvPicPr>
            <a:picLocks noGrp="1" noChangeAspect="1"/>
          </p:cNvPicPr>
          <p:nvPr>
            <p:ph idx="1"/>
          </p:nvPr>
        </p:nvPicPr>
        <p:blipFill>
          <a:blip r:embed="rId2"/>
          <a:stretch>
            <a:fillRect/>
          </a:stretch>
        </p:blipFill>
        <p:spPr>
          <a:xfrm>
            <a:off x="214282" y="214290"/>
            <a:ext cx="8786874" cy="6429420"/>
          </a:xfrm>
          <a:ln w="28575">
            <a:solidFill>
              <a:schemeClr val="tx1"/>
            </a:solidFill>
          </a:ln>
          <a:effectLst>
            <a:glow rad="228600">
              <a:schemeClr val="accent5">
                <a:satMod val="175000"/>
                <a:alpha val="40000"/>
              </a:schemeClr>
            </a:glow>
          </a:effectLst>
        </p:spPr>
      </p:pic>
      <p:sp>
        <p:nvSpPr>
          <p:cNvPr id="2" name="1 Título"/>
          <p:cNvSpPr>
            <a:spLocks noGrp="1"/>
          </p:cNvSpPr>
          <p:nvPr>
            <p:ph type="title"/>
          </p:nvPr>
        </p:nvSpPr>
        <p:spPr>
          <a:xfrm>
            <a:off x="714348" y="3571876"/>
            <a:ext cx="8229600" cy="2797172"/>
          </a:xfrm>
          <a:noFill/>
          <a:ln>
            <a:solidFill>
              <a:schemeClr val="tx1"/>
            </a:solidFill>
          </a:ln>
        </p:spPr>
        <p:style>
          <a:lnRef idx="1">
            <a:schemeClr val="accent5"/>
          </a:lnRef>
          <a:fillRef idx="2">
            <a:schemeClr val="accent5"/>
          </a:fillRef>
          <a:effectRef idx="1">
            <a:schemeClr val="accent5"/>
          </a:effectRef>
          <a:fontRef idx="minor">
            <a:schemeClr val="dk1"/>
          </a:fontRef>
        </p:style>
        <p:txBody>
          <a:bodyPr>
            <a:noAutofit/>
          </a:bodyPr>
          <a:lstStyle/>
          <a:p>
            <a:r>
              <a:rPr lang="es-ES" sz="3600" dirty="0" smtClean="0">
                <a:solidFill>
                  <a:schemeClr val="tx1"/>
                </a:solidFill>
                <a:effectLst>
                  <a:glow rad="228600">
                    <a:schemeClr val="accent5">
                      <a:satMod val="175000"/>
                      <a:alpha val="40000"/>
                    </a:schemeClr>
                  </a:glow>
                </a:effectLst>
              </a:rPr>
              <a:t>En informática, un </a:t>
            </a:r>
            <a:r>
              <a:rPr lang="es-ES" sz="3600" i="1" dirty="0" smtClean="0">
                <a:solidFill>
                  <a:schemeClr val="tx1"/>
                </a:solidFill>
                <a:effectLst>
                  <a:glow rad="228600">
                    <a:schemeClr val="accent5">
                      <a:satMod val="175000"/>
                      <a:alpha val="40000"/>
                    </a:schemeClr>
                  </a:glow>
                </a:effectLst>
              </a:rPr>
              <a:t>escáner</a:t>
            </a:r>
            <a:r>
              <a:rPr lang="es-ES" sz="3600" dirty="0" smtClean="0">
                <a:solidFill>
                  <a:schemeClr val="tx1"/>
                </a:solidFill>
                <a:effectLst>
                  <a:glow rad="228600">
                    <a:schemeClr val="accent5">
                      <a:satMod val="175000"/>
                      <a:alpha val="40000"/>
                    </a:schemeClr>
                  </a:glow>
                </a:effectLst>
              </a:rPr>
              <a:t> es un periférico que se utiliza para convertir, mediante el uso de la luz, imágenes o cualquier otro impreso a formato digital.</a:t>
            </a:r>
            <a:endParaRPr lang="es-ES" sz="3600" dirty="0">
              <a:solidFill>
                <a:schemeClr val="tx1"/>
              </a:solidFill>
              <a:effectLst>
                <a:glow rad="228600">
                  <a:schemeClr val="accent5">
                    <a:satMod val="175000"/>
                    <a:alpha val="40000"/>
                  </a:schemeClr>
                </a:glow>
              </a:effectLst>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149</Words>
  <Application>Microsoft Office PowerPoint</Application>
  <PresentationFormat>Presentación en pantalla (4:3)</PresentationFormat>
  <Paragraphs>4</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Diapositiva 1</vt:lpstr>
      <vt:lpstr>En informática, un escáner es un periférico que se utiliza para convertir, mediante el uso de la luz, imágenes o cualquier otro impreso a formato digital.</vt:lpstr>
    </vt:vector>
  </TitlesOfParts>
  <Company>BY GP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ALEX</dc:creator>
  <cp:lastModifiedBy>ALEX</cp:lastModifiedBy>
  <cp:revision>6</cp:revision>
  <dcterms:created xsi:type="dcterms:W3CDTF">2009-10-19T15:47:47Z</dcterms:created>
  <dcterms:modified xsi:type="dcterms:W3CDTF">2009-10-21T14:23:26Z</dcterms:modified>
</cp:coreProperties>
</file>