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E0B7F-6F03-44EF-BADD-578ABF9A6878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E6A36-7722-4852-A8F7-1AF82D831A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altavoc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8215370" cy="6072229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286808" cy="6143668"/>
          </a:xfrm>
          <a:solidFill>
            <a:schemeClr val="accent6">
              <a:lumMod val="40000"/>
              <a:lumOff val="60000"/>
              <a:alpha val="3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es-E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Altavoces</a:t>
            </a:r>
          </a:p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Los altavoces se utilizan para escuchar los sonidos emitidos por el computador, tales como música, sonidos de errores, conferencias, etc.</a:t>
            </a:r>
          </a:p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Normalmente los altavoces van integrados en el ordenador. En los ordenadores portátiles, la mayoría de los casos, van integrados de forma que no se ven. Y en los de sobre-mesa están en el monitor, pero la torre también lleva uno para indicar sonidos de errores.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ALEX</cp:lastModifiedBy>
  <cp:revision>3</cp:revision>
  <dcterms:created xsi:type="dcterms:W3CDTF">2009-10-19T16:21:17Z</dcterms:created>
  <dcterms:modified xsi:type="dcterms:W3CDTF">2009-10-21T14:20:20Z</dcterms:modified>
</cp:coreProperties>
</file>