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6007EFBB-8CAE-4F5A-BED8-6DF7719E208C}" type="datetimeFigureOut">
              <a:rPr lang="es-ES" smtClean="0"/>
              <a:t>22/10/2009</a:t>
            </a:fld>
            <a:endParaRPr lang="es-ES"/>
          </a:p>
        </p:txBody>
      </p:sp>
      <p:sp>
        <p:nvSpPr>
          <p:cNvPr id="17" name="16 Marcador de pie de página"/>
          <p:cNvSpPr>
            <a:spLocks noGrp="1"/>
          </p:cNvSpPr>
          <p:nvPr>
            <p:ph type="ftr" sz="quarter" idx="11"/>
          </p:nvPr>
        </p:nvSpPr>
        <p:spPr/>
        <p:txBody>
          <a:bodyPr/>
          <a:lstStyle>
            <a:extLst/>
          </a:lstStyle>
          <a:p>
            <a:endParaRPr lang="es-ES"/>
          </a:p>
        </p:txBody>
      </p:sp>
      <p:sp>
        <p:nvSpPr>
          <p:cNvPr id="29" name="28 Marcador de número de diapositiva"/>
          <p:cNvSpPr>
            <a:spLocks noGrp="1"/>
          </p:cNvSpPr>
          <p:nvPr>
            <p:ph type="sldNum" sz="quarter" idx="12"/>
          </p:nvPr>
        </p:nvSpPr>
        <p:spPr/>
        <p:txBody>
          <a:bodyPr/>
          <a:lstStyle>
            <a:extLst/>
          </a:lstStyle>
          <a:p>
            <a:fld id="{73E0F627-662A-445B-9F60-3002A6599CC5}" type="slidenum">
              <a:rPr lang="es-ES" smtClean="0"/>
              <a:t>‹Nº›</a:t>
            </a:fld>
            <a:endParaRPr lang="es-ES"/>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007EFBB-8CAE-4F5A-BED8-6DF7719E208C}" type="datetimeFigureOut">
              <a:rPr lang="es-ES" smtClean="0"/>
              <a:t>22/10/2009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3E0F627-662A-445B-9F60-3002A6599CC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007EFBB-8CAE-4F5A-BED8-6DF7719E208C}" type="datetimeFigureOut">
              <a:rPr lang="es-ES" smtClean="0"/>
              <a:t>22/10/2009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3E0F627-662A-445B-9F60-3002A6599CC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007EFBB-8CAE-4F5A-BED8-6DF7719E208C}" type="datetimeFigureOut">
              <a:rPr lang="es-ES" smtClean="0"/>
              <a:t>22/10/2009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3E0F627-662A-445B-9F60-3002A6599CC5}"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6007EFBB-8CAE-4F5A-BED8-6DF7719E208C}" type="datetimeFigureOut">
              <a:rPr lang="es-ES" smtClean="0"/>
              <a:t>22/10/2009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3E0F627-662A-445B-9F60-3002A6599CC5}" type="slidenum">
              <a:rPr lang="es-ES" smtClean="0"/>
              <a:t>‹Nº›</a:t>
            </a:fld>
            <a:endParaRPr lang="es-ES"/>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6007EFBB-8CAE-4F5A-BED8-6DF7719E208C}" type="datetimeFigureOut">
              <a:rPr lang="es-ES" smtClean="0"/>
              <a:t>22/10/2009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3E0F627-662A-445B-9F60-3002A6599CC5}"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6007EFBB-8CAE-4F5A-BED8-6DF7719E208C}" type="datetimeFigureOut">
              <a:rPr lang="es-ES" smtClean="0"/>
              <a:t>22/10/2009</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73E0F627-662A-445B-9F60-3002A6599CC5}" type="slidenum">
              <a:rPr lang="es-ES" smtClean="0"/>
              <a:t>‹Nº›</a:t>
            </a:fld>
            <a:endParaRPr lang="es-ES"/>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6007EFBB-8CAE-4F5A-BED8-6DF7719E208C}" type="datetimeFigureOut">
              <a:rPr lang="es-ES" smtClean="0"/>
              <a:t>22/10/2009</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73E0F627-662A-445B-9F60-3002A6599CC5}"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6007EFBB-8CAE-4F5A-BED8-6DF7719E208C}" type="datetimeFigureOut">
              <a:rPr lang="es-ES" smtClean="0"/>
              <a:t>22/10/2009</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73E0F627-662A-445B-9F60-3002A6599CC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6007EFBB-8CAE-4F5A-BED8-6DF7719E208C}" type="datetimeFigureOut">
              <a:rPr lang="es-ES" smtClean="0"/>
              <a:t>22/10/2009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3E0F627-662A-445B-9F60-3002A6599CC5}"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6007EFBB-8CAE-4F5A-BED8-6DF7719E208C}" type="datetimeFigureOut">
              <a:rPr lang="es-ES" smtClean="0"/>
              <a:t>22/10/2009</a:t>
            </a:fld>
            <a:endParaRPr lang="es-ES"/>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ES"/>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73E0F627-662A-445B-9F60-3002A6599CC5}"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6007EFBB-8CAE-4F5A-BED8-6DF7719E208C}" type="datetimeFigureOut">
              <a:rPr lang="es-ES" smtClean="0"/>
              <a:t>22/10/2009</a:t>
            </a:fld>
            <a:endParaRPr lang="es-ES"/>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ES"/>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3E0F627-662A-445B-9F60-3002A6599CC5}"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2143116"/>
            <a:ext cx="7772400" cy="2000264"/>
          </a:xfrm>
        </p:spPr>
        <p:txBody>
          <a:bodyPr/>
          <a:lstStyle/>
          <a:p>
            <a:pPr algn="ctr"/>
            <a:r>
              <a:rPr lang="es-ES" sz="12000" dirty="0" smtClean="0">
                <a:latin typeface="Curlz MT" pitchFamily="82" charset="0"/>
              </a:rPr>
              <a:t>TU COMPU </a:t>
            </a:r>
            <a:endParaRPr lang="es-ES" sz="12000" dirty="0">
              <a:latin typeface="Curlz MT"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714348" y="1500174"/>
            <a:ext cx="7937064" cy="5149162"/>
          </a:xfrm>
        </p:spPr>
        <p:txBody>
          <a:bodyPr>
            <a:normAutofit/>
          </a:bodyPr>
          <a:lstStyle/>
          <a:p>
            <a:r>
              <a:rPr lang="es-ES" i="1" dirty="0" smtClean="0"/>
              <a:t>Software</a:t>
            </a:r>
            <a:r>
              <a:rPr lang="es-ES" dirty="0" smtClean="0"/>
              <a:t>, programas de computadoras. Son las instrucciones responsables de que el </a:t>
            </a:r>
            <a:r>
              <a:rPr lang="es-ES" i="1" dirty="0" smtClean="0"/>
              <a:t>hardware</a:t>
            </a:r>
            <a:r>
              <a:rPr lang="es-ES" dirty="0" smtClean="0"/>
              <a:t> (la máquina) realice su tarea. Como concepto general, el </a:t>
            </a:r>
            <a:r>
              <a:rPr lang="es-ES" i="1" dirty="0" smtClean="0"/>
              <a:t>software</a:t>
            </a:r>
            <a:r>
              <a:rPr lang="es-ES" dirty="0" smtClean="0"/>
              <a:t> puede dividirse en varias categorías basadas en el tipo de trabajo realizado. Las dos categorías primarias de </a:t>
            </a:r>
            <a:r>
              <a:rPr lang="es-ES" i="1" dirty="0" smtClean="0"/>
              <a:t>software</a:t>
            </a:r>
            <a:r>
              <a:rPr lang="es-ES" dirty="0" smtClean="0"/>
              <a:t> son los sistemas operativos (</a:t>
            </a:r>
            <a:r>
              <a:rPr lang="es-ES" i="1" dirty="0" smtClean="0"/>
              <a:t>software </a:t>
            </a:r>
            <a:r>
              <a:rPr lang="es-ES" dirty="0" smtClean="0"/>
              <a:t>del sistema), que controlan los trabajos del ordenador o computadora, y el </a:t>
            </a:r>
            <a:r>
              <a:rPr lang="es-ES" i="1" dirty="0" smtClean="0"/>
              <a:t>software </a:t>
            </a:r>
            <a:r>
              <a:rPr lang="es-ES" dirty="0" smtClean="0"/>
              <a:t>de aplicación, que dirige las distintas tareas para las que se utilizan las computadoras. </a:t>
            </a:r>
          </a:p>
          <a:p>
            <a:r>
              <a:rPr lang="es-ES" dirty="0" smtClean="0"/>
              <a:t>Por lo tanto, el </a:t>
            </a:r>
            <a:r>
              <a:rPr lang="es-ES" i="1" dirty="0" smtClean="0"/>
              <a:t>software</a:t>
            </a:r>
            <a:r>
              <a:rPr lang="es-ES" dirty="0" smtClean="0"/>
              <a:t> del sistema procesa tareas tan esenciales, aunque a menudo invisibles, como el mantenimiento de los archivos del disco y la administración de la pantalla, mientras que el </a:t>
            </a:r>
            <a:r>
              <a:rPr lang="es-ES" i="1" dirty="0" smtClean="0"/>
              <a:t>software </a:t>
            </a:r>
            <a:r>
              <a:rPr lang="es-ES" dirty="0" smtClean="0"/>
              <a:t>de aplicación lleva a cabo tareas de tratamiento de textos, gestión de bases de datos y similares. Constituyen dos categorías separadas el </a:t>
            </a:r>
            <a:r>
              <a:rPr lang="es-ES" i="1" dirty="0" smtClean="0"/>
              <a:t>software</a:t>
            </a:r>
            <a:r>
              <a:rPr lang="es-ES" dirty="0" smtClean="0"/>
              <a:t> de red, que permite comunicarse a grupos de usuarios, y el </a:t>
            </a:r>
            <a:r>
              <a:rPr lang="es-ES" i="1" dirty="0" smtClean="0"/>
              <a:t>software </a:t>
            </a:r>
            <a:r>
              <a:rPr lang="es-ES" dirty="0" smtClean="0"/>
              <a:t>de lenguaje utilizado para escribir programas (</a:t>
            </a:r>
            <a:r>
              <a:rPr lang="es-ES" i="1" dirty="0" smtClean="0"/>
              <a:t>véase </a:t>
            </a:r>
            <a:r>
              <a:rPr lang="es-ES" dirty="0" smtClean="0"/>
              <a:t>Lenguaje de programación</a:t>
            </a:r>
            <a:r>
              <a:rPr lang="es-ES" dirty="0" smtClean="0"/>
              <a:t>).</a:t>
            </a:r>
            <a:endParaRPr lang="es-ES" dirty="0" smtClean="0"/>
          </a:p>
          <a:p>
            <a:endParaRPr lang="es-ES" dirty="0"/>
          </a:p>
        </p:txBody>
      </p:sp>
      <p:sp>
        <p:nvSpPr>
          <p:cNvPr id="3" name="2 Título"/>
          <p:cNvSpPr>
            <a:spLocks noGrp="1"/>
          </p:cNvSpPr>
          <p:nvPr>
            <p:ph type="title"/>
          </p:nvPr>
        </p:nvSpPr>
        <p:spPr/>
        <p:txBody>
          <a:bodyPr/>
          <a:lstStyle/>
          <a:p>
            <a:pPr algn="ctr"/>
            <a:r>
              <a:rPr lang="es-ES" sz="6000" dirty="0" smtClean="0"/>
              <a:t>SOFTWARE</a:t>
            </a:r>
            <a:endParaRPr lang="es-ES" sz="6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SOFTWARE</a:t>
            </a:r>
            <a:endParaRPr lang="es-ES" dirty="0"/>
          </a:p>
        </p:txBody>
      </p:sp>
      <p:sp>
        <p:nvSpPr>
          <p:cNvPr id="5" name="4 Marcador de texto"/>
          <p:cNvSpPr>
            <a:spLocks noGrp="1"/>
          </p:cNvSpPr>
          <p:nvPr>
            <p:ph type="body" idx="1"/>
          </p:nvPr>
        </p:nvSpPr>
        <p:spPr/>
        <p:txBody>
          <a:bodyPr/>
          <a:lstStyle/>
          <a:p>
            <a:r>
              <a:rPr lang="es-ES" dirty="0" smtClean="0"/>
              <a:t>SISTEMA OPERATIVO</a:t>
            </a:r>
            <a:endParaRPr lang="es-ES" dirty="0"/>
          </a:p>
        </p:txBody>
      </p:sp>
      <p:sp>
        <p:nvSpPr>
          <p:cNvPr id="7" name="6 Marcador de texto"/>
          <p:cNvSpPr>
            <a:spLocks noGrp="1"/>
          </p:cNvSpPr>
          <p:nvPr>
            <p:ph type="body" sz="half" idx="3"/>
          </p:nvPr>
        </p:nvSpPr>
        <p:spPr/>
        <p:txBody>
          <a:bodyPr/>
          <a:lstStyle/>
          <a:p>
            <a:r>
              <a:rPr lang="es-ES" dirty="0" smtClean="0"/>
              <a:t>COMO FUNCIONAN </a:t>
            </a:r>
            <a:endParaRPr lang="es-ES" dirty="0"/>
          </a:p>
        </p:txBody>
      </p:sp>
      <p:sp>
        <p:nvSpPr>
          <p:cNvPr id="6" name="5 Marcador de contenido"/>
          <p:cNvSpPr>
            <a:spLocks noGrp="1"/>
          </p:cNvSpPr>
          <p:nvPr>
            <p:ph sz="quarter" idx="2"/>
          </p:nvPr>
        </p:nvSpPr>
        <p:spPr/>
        <p:txBody>
          <a:bodyPr>
            <a:normAutofit fontScale="77500" lnSpcReduction="20000"/>
          </a:bodyPr>
          <a:lstStyle/>
          <a:p>
            <a:r>
              <a:rPr lang="es-ES" b="1" dirty="0" smtClean="0"/>
              <a:t>Sistema operativo</a:t>
            </a:r>
            <a:r>
              <a:rPr lang="es-ES" dirty="0" smtClean="0"/>
              <a:t>, </a:t>
            </a:r>
            <a:r>
              <a:rPr lang="es-ES" i="1" dirty="0" smtClean="0"/>
              <a:t>software</a:t>
            </a:r>
            <a:r>
              <a:rPr lang="es-ES" dirty="0" smtClean="0"/>
              <a:t> básico que controla una computadora. El sistema operativo tiene tres grandes funciones: coordina y manipula el hardware del ordenador o computadora, como la memoria, las impresoras, las unidades de disco, el teclado o el mouse; organiza los archivos en diversos dispositivos de almacenamiento, como discos flexibles, discos duros, discos compactos o cintas magnéticas, y gestiona los errores de </a:t>
            </a:r>
            <a:r>
              <a:rPr lang="es-ES" i="1" dirty="0" smtClean="0"/>
              <a:t>hardware</a:t>
            </a:r>
            <a:r>
              <a:rPr lang="es-ES" dirty="0" smtClean="0"/>
              <a:t> y la pérdida de datos</a:t>
            </a:r>
            <a:r>
              <a:rPr lang="es-ES" dirty="0" smtClean="0"/>
              <a:t>.</a:t>
            </a:r>
            <a:endParaRPr lang="es-ES" dirty="0" smtClean="0"/>
          </a:p>
          <a:p>
            <a:endParaRPr lang="es-ES" dirty="0"/>
          </a:p>
        </p:txBody>
      </p:sp>
      <p:sp>
        <p:nvSpPr>
          <p:cNvPr id="8" name="7 Marcador de contenido"/>
          <p:cNvSpPr>
            <a:spLocks noGrp="1"/>
          </p:cNvSpPr>
          <p:nvPr>
            <p:ph sz="quarter" idx="4"/>
          </p:nvPr>
        </p:nvSpPr>
        <p:spPr/>
        <p:txBody>
          <a:bodyPr>
            <a:normAutofit fontScale="85000" lnSpcReduction="10000"/>
          </a:bodyPr>
          <a:lstStyle/>
          <a:p>
            <a:r>
              <a:rPr lang="es-ES" dirty="0" smtClean="0"/>
              <a:t>Los sistemas operativos controlan diferentes procesos de la computadora. Un proceso importante es la interpretación de los comandos que permiten al usuario comunicarse con el ordenador. Algunos intérpretes de instrucciones están basados en texto y exigen que las instrucciones sean tecleadas. Otros están basados en gráficos, y permiten al usuario comunicarse señalando y haciendo clic en un icono. </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64344" y="285729"/>
            <a:ext cx="4038600" cy="6010736"/>
          </a:xfrm>
        </p:spPr>
        <p:txBody>
          <a:bodyPr>
            <a:normAutofit fontScale="77500" lnSpcReduction="20000"/>
          </a:bodyPr>
          <a:lstStyle/>
          <a:p>
            <a:r>
              <a:rPr lang="es-ES" dirty="0" smtClean="0"/>
              <a:t>Los sistemas operativos pueden ser de tarea única o multitarea. Los sistemas operativos de tarea única, más primitivos, sólo pueden manejar un proceso en cada momento. Por ejemplo, cuando la computadora está imprimiendo un documento, no puede iniciar otro proceso ni responder a nuevas instrucciones hasta que se termine la impresión. </a:t>
            </a:r>
          </a:p>
          <a:p>
            <a:r>
              <a:rPr lang="es-ES" dirty="0" smtClean="0"/>
              <a:t>Todos los sistemas operativos modernos son multitarea y pueden ejecutar varios procesos simultáneamente. En la mayoría de los ordenadores sólo hay una UCP;</a:t>
            </a:r>
            <a:endParaRPr lang="es-ES" dirty="0"/>
          </a:p>
        </p:txBody>
      </p:sp>
      <p:sp>
        <p:nvSpPr>
          <p:cNvPr id="4" name="3 Marcador de contenido"/>
          <p:cNvSpPr>
            <a:spLocks noGrp="1"/>
          </p:cNvSpPr>
          <p:nvPr>
            <p:ph sz="half" idx="2"/>
          </p:nvPr>
        </p:nvSpPr>
        <p:spPr>
          <a:xfrm>
            <a:off x="4655344" y="285729"/>
            <a:ext cx="4038600" cy="6010736"/>
          </a:xfrm>
        </p:spPr>
        <p:txBody>
          <a:bodyPr>
            <a:normAutofit fontScale="77500" lnSpcReduction="20000"/>
          </a:bodyPr>
          <a:lstStyle/>
          <a:p>
            <a:r>
              <a:rPr lang="es-ES" dirty="0" smtClean="0"/>
              <a:t>un </a:t>
            </a:r>
            <a:r>
              <a:rPr lang="es-ES" dirty="0" smtClean="0"/>
              <a:t>sistema operativo multitarea crea la ilusión de que varios procesos se ejecutan simultáneamente en la UCP. El mecanismo que se emplea más a menudo para lograr esta ilusión es la multitarea por segmentación de tiempos, en la que cada proceso se ejecuta individualmente durante un periodo de tiempo determinado. Si el proceso no finaliza en el tiempo asignado, se suspende y se ejecuta otro proceso. </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half" idx="1"/>
          </p:nvPr>
        </p:nvSpPr>
        <p:spPr>
          <a:xfrm>
            <a:off x="464344" y="428605"/>
            <a:ext cx="4038600" cy="5867860"/>
          </a:xfrm>
        </p:spPr>
        <p:txBody>
          <a:bodyPr>
            <a:normAutofit fontScale="92500" lnSpcReduction="20000"/>
          </a:bodyPr>
          <a:lstStyle/>
          <a:p>
            <a:r>
              <a:rPr lang="es-ES" dirty="0" smtClean="0"/>
              <a:t>Los sistemas operativos pueden emplear memoria virtual para ejecutar procesos que exigen más memoria principal de la realmente disponible. Con esta técnica se emplea espacio en el disco duro para simular la memoria adicional necesaria. Sin embargo, el acceso al disco duro requiere más tiempo que el acceso a la memoria principal, por lo que el funcionamiento del ordenador resulta más lento</a:t>
            </a:r>
            <a:r>
              <a:rPr lang="es-ES" dirty="0" smtClean="0"/>
              <a:t>.</a:t>
            </a:r>
            <a:endParaRPr lang="es-ES" dirty="0"/>
          </a:p>
        </p:txBody>
      </p:sp>
      <p:sp>
        <p:nvSpPr>
          <p:cNvPr id="5" name="4 Marcador de contenido"/>
          <p:cNvSpPr>
            <a:spLocks noGrp="1"/>
          </p:cNvSpPr>
          <p:nvPr>
            <p:ph sz="half" idx="2"/>
          </p:nvPr>
        </p:nvSpPr>
        <p:spPr>
          <a:xfrm>
            <a:off x="4655344" y="428603"/>
            <a:ext cx="4038600" cy="5867861"/>
          </a:xfrm>
        </p:spPr>
        <p:txBody>
          <a:bodyPr>
            <a:normAutofit fontScale="92500" lnSpcReduction="20000"/>
          </a:bodyPr>
          <a:lstStyle/>
          <a:p>
            <a:r>
              <a:rPr lang="es-ES" dirty="0" smtClean="0"/>
              <a:t>La unidad </a:t>
            </a:r>
            <a:r>
              <a:rPr lang="es-ES" dirty="0" smtClean="0"/>
              <a:t>central de proceso o UCP (conocida por sus siglas en inglés, CPU), circuito microscópico que interpreta y ejecuta instrucciones. La CPU se ocupa del control y el proceso de datos en las computadoras. Generalmente, la CPU es un microprocesador fabricado en un chip, un único trozo de silicio que contiene millones de componentes electrónicos. </a:t>
            </a:r>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Sistemas operativos actuales </a:t>
            </a:r>
            <a:endParaRPr lang="es-ES" dirty="0"/>
          </a:p>
        </p:txBody>
      </p:sp>
      <p:sp>
        <p:nvSpPr>
          <p:cNvPr id="3" name="2 Marcador de texto"/>
          <p:cNvSpPr>
            <a:spLocks noGrp="1"/>
          </p:cNvSpPr>
          <p:nvPr>
            <p:ph type="body" idx="1"/>
          </p:nvPr>
        </p:nvSpPr>
        <p:spPr/>
        <p:txBody>
          <a:bodyPr/>
          <a:lstStyle/>
          <a:p>
            <a:r>
              <a:rPr lang="es-ES" dirty="0" smtClean="0"/>
              <a:t>Sistemas operativos </a:t>
            </a:r>
            <a:endParaRPr lang="es-ES" dirty="0"/>
          </a:p>
        </p:txBody>
      </p:sp>
      <p:sp>
        <p:nvSpPr>
          <p:cNvPr id="4" name="3 Marcador de texto"/>
          <p:cNvSpPr>
            <a:spLocks noGrp="1"/>
          </p:cNvSpPr>
          <p:nvPr>
            <p:ph type="body" sz="half" idx="3"/>
          </p:nvPr>
        </p:nvSpPr>
        <p:spPr/>
        <p:txBody>
          <a:bodyPr/>
          <a:lstStyle/>
          <a:p>
            <a:r>
              <a:rPr lang="es-ES" dirty="0" smtClean="0"/>
              <a:t>Sistemas operativos</a:t>
            </a:r>
            <a:endParaRPr lang="es-ES" dirty="0"/>
          </a:p>
        </p:txBody>
      </p:sp>
      <p:sp>
        <p:nvSpPr>
          <p:cNvPr id="5" name="4 Marcador de contenido"/>
          <p:cNvSpPr>
            <a:spLocks noGrp="1"/>
          </p:cNvSpPr>
          <p:nvPr>
            <p:ph sz="quarter" idx="2"/>
          </p:nvPr>
        </p:nvSpPr>
        <p:spPr/>
        <p:txBody>
          <a:bodyPr>
            <a:normAutofit fontScale="92500"/>
          </a:bodyPr>
          <a:lstStyle/>
          <a:p>
            <a:r>
              <a:rPr lang="es-ES" dirty="0" smtClean="0"/>
              <a:t>Los sistemas operativos empleados normalmente son UNIX, Mac OS, MS-DOS, OS/2 y Windows-NT. El UNIX y sus clones permiten múltiples tareas y múltiples usuarios. Su sistema de archivos proporciona un método sencillo de organizar archivos y permite la protección de archivos. </a:t>
            </a:r>
          </a:p>
          <a:p>
            <a:endParaRPr lang="es-ES" dirty="0"/>
          </a:p>
        </p:txBody>
      </p:sp>
      <p:sp>
        <p:nvSpPr>
          <p:cNvPr id="6" name="5 Marcador de contenido"/>
          <p:cNvSpPr>
            <a:spLocks noGrp="1"/>
          </p:cNvSpPr>
          <p:nvPr>
            <p:ph sz="quarter" idx="4"/>
          </p:nvPr>
        </p:nvSpPr>
        <p:spPr/>
        <p:txBody>
          <a:bodyPr>
            <a:normAutofit fontScale="85000" lnSpcReduction="20000"/>
          </a:bodyPr>
          <a:lstStyle/>
          <a:p>
            <a:r>
              <a:rPr lang="es-ES" dirty="0" smtClean="0"/>
              <a:t>Otros sistemas operativos multiusuario y multitarea son OS/2, desarrollado inicialmente por Microsoft </a:t>
            </a:r>
            <a:r>
              <a:rPr lang="es-ES" dirty="0" err="1" smtClean="0"/>
              <a:t>Corporation</a:t>
            </a:r>
            <a:r>
              <a:rPr lang="es-ES" dirty="0" smtClean="0"/>
              <a:t> e International Business Machines </a:t>
            </a:r>
            <a:r>
              <a:rPr lang="es-ES" dirty="0" err="1" smtClean="0"/>
              <a:t>Corporation</a:t>
            </a:r>
            <a:r>
              <a:rPr lang="es-ES" dirty="0" smtClean="0"/>
              <a:t> (IBM), y Windows-NT, desarrollado por Microsoft. El sistema operativo multitarea de las computadoras Apple se denomina Mac OS. El DOS y su sucesor, el MS-DOS, son sistemas operativos populares entre los usuarios de computadoras personales. Sólo permiten un usuario y una tarea</a:t>
            </a:r>
            <a:r>
              <a:rPr lang="es-ES" dirty="0" smtClean="0"/>
              <a:t>.</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17</TotalTime>
  <Words>342</Words>
  <Application>Microsoft Office PowerPoint</Application>
  <PresentationFormat>Presentación en pantalla (4:3)</PresentationFormat>
  <Paragraphs>19</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Metro</vt:lpstr>
      <vt:lpstr>TU COMPU </vt:lpstr>
      <vt:lpstr>SOFTWARE</vt:lpstr>
      <vt:lpstr>SOFTWARE</vt:lpstr>
      <vt:lpstr>Diapositiva 4</vt:lpstr>
      <vt:lpstr>Diapositiva 5</vt:lpstr>
      <vt:lpstr>Sistemas operativos actuales </vt:lpstr>
    </vt:vector>
  </TitlesOfParts>
  <Company>PART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 COMPU </dc:title>
  <dc:creator>ZAARETH</dc:creator>
  <cp:lastModifiedBy>ZAARETH</cp:lastModifiedBy>
  <cp:revision>2</cp:revision>
  <dcterms:created xsi:type="dcterms:W3CDTF">2009-10-22T11:17:07Z</dcterms:created>
  <dcterms:modified xsi:type="dcterms:W3CDTF">2009-10-22T11:34:08Z</dcterms:modified>
</cp:coreProperties>
</file>