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7" r:id="rId2"/>
    <p:sldId id="256" r:id="rId3"/>
    <p:sldId id="258" r:id="rId4"/>
    <p:sldId id="259" r:id="rId5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39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D82AD-3665-4A3B-9550-49BFBB7C8C32}" type="datetimeFigureOut">
              <a:rPr lang="es-ES" smtClean="0"/>
              <a:pPr/>
              <a:t>09/10/2009</a:t>
            </a:fld>
            <a:endParaRPr lang="es-ES" dirty="0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765B9-8D95-4D5D-BDBA-C1A6A27B9B83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D82AD-3665-4A3B-9550-49BFBB7C8C32}" type="datetimeFigureOut">
              <a:rPr lang="es-ES" smtClean="0"/>
              <a:pPr/>
              <a:t>09/10/2009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765B9-8D95-4D5D-BDBA-C1A6A27B9B83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D82AD-3665-4A3B-9550-49BFBB7C8C32}" type="datetimeFigureOut">
              <a:rPr lang="es-ES" smtClean="0"/>
              <a:pPr/>
              <a:t>09/10/2009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765B9-8D95-4D5D-BDBA-C1A6A27B9B83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D82AD-3665-4A3B-9550-49BFBB7C8C32}" type="datetimeFigureOut">
              <a:rPr lang="es-ES" smtClean="0"/>
              <a:pPr/>
              <a:t>09/10/2009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765B9-8D95-4D5D-BDBA-C1A6A27B9B83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D82AD-3665-4A3B-9550-49BFBB7C8C32}" type="datetimeFigureOut">
              <a:rPr lang="es-ES" smtClean="0"/>
              <a:pPr/>
              <a:t>09/10/2009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765B9-8D95-4D5D-BDBA-C1A6A27B9B83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D82AD-3665-4A3B-9550-49BFBB7C8C32}" type="datetimeFigureOut">
              <a:rPr lang="es-ES" smtClean="0"/>
              <a:pPr/>
              <a:t>09/10/2009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765B9-8D95-4D5D-BDBA-C1A6A27B9B83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D82AD-3665-4A3B-9550-49BFBB7C8C32}" type="datetimeFigureOut">
              <a:rPr lang="es-ES" smtClean="0"/>
              <a:pPr/>
              <a:t>09/10/2009</a:t>
            </a:fld>
            <a:endParaRPr lang="es-ES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765B9-8D95-4D5D-BDBA-C1A6A27B9B83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D82AD-3665-4A3B-9550-49BFBB7C8C32}" type="datetimeFigureOut">
              <a:rPr lang="es-ES" smtClean="0"/>
              <a:pPr/>
              <a:t>09/10/2009</a:t>
            </a:fld>
            <a:endParaRPr lang="es-E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765B9-8D95-4D5D-BDBA-C1A6A27B9B83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D82AD-3665-4A3B-9550-49BFBB7C8C32}" type="datetimeFigureOut">
              <a:rPr lang="es-ES" smtClean="0"/>
              <a:pPr/>
              <a:t>09/10/2009</a:t>
            </a:fld>
            <a:endParaRPr lang="es-E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765B9-8D95-4D5D-BDBA-C1A6A27B9B83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D82AD-3665-4A3B-9550-49BFBB7C8C32}" type="datetimeFigureOut">
              <a:rPr lang="es-ES" smtClean="0"/>
              <a:pPr/>
              <a:t>09/10/2009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765B9-8D95-4D5D-BDBA-C1A6A27B9B83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ortar y redondear rectángulo de esquina sencilla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Triángulo rectángulo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D82AD-3665-4A3B-9550-49BFBB7C8C32}" type="datetimeFigureOut">
              <a:rPr lang="es-ES" smtClean="0"/>
              <a:pPr/>
              <a:t>09/10/2009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19765B9-8D95-4D5D-BDBA-C1A6A27B9B83}" type="slidenum">
              <a:rPr lang="es-ES" smtClean="0"/>
              <a:pPr/>
              <a:t>‹Nº›</a:t>
            </a:fld>
            <a:endParaRPr lang="es-ES" dirty="0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10" name="9 Forma libre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Forma libre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99D82AD-3665-4A3B-9550-49BFBB7C8C32}" type="datetimeFigureOut">
              <a:rPr lang="es-ES" smtClean="0"/>
              <a:pPr/>
              <a:t>09/10/2009</a:t>
            </a:fld>
            <a:endParaRPr lang="es-ES" dirty="0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19765B9-8D95-4D5D-BDBA-C1A6A27B9B83}" type="slidenum">
              <a:rPr lang="es-ES" smtClean="0"/>
              <a:pPr/>
              <a:t>‹Nº›</a:t>
            </a:fld>
            <a:endParaRPr lang="es-ES" dirty="0"/>
          </a:p>
        </p:txBody>
      </p:sp>
      <p:grpSp>
        <p:nvGrpSpPr>
          <p:cNvPr id="2" name="1 Grupo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Forma libre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Forma libre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>
            <a:off x="357158" y="3143248"/>
            <a:ext cx="8458200" cy="1222375"/>
          </a:xfrm>
        </p:spPr>
        <p:txBody>
          <a:bodyPr>
            <a:normAutofit/>
          </a:bodyPr>
          <a:lstStyle/>
          <a:p>
            <a:r>
              <a:rPr lang="es-ES" sz="6600" b="1" dirty="0" smtClean="0">
                <a:solidFill>
                  <a:schemeClr val="tx2">
                    <a:lumMod val="75000"/>
                  </a:schemeClr>
                </a:solidFill>
                <a:latin typeface="Algerian" pitchFamily="82" charset="0"/>
              </a:rPr>
              <a:t>PROTEINAS</a:t>
            </a:r>
            <a:endParaRPr lang="es-ES" sz="6600" b="1" dirty="0">
              <a:solidFill>
                <a:schemeClr val="tx2">
                  <a:lumMod val="75000"/>
                </a:schemeClr>
              </a:solidFill>
              <a:latin typeface="Algerian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428596" y="428604"/>
            <a:ext cx="8286808" cy="4424378"/>
          </a:xfrm>
        </p:spPr>
        <p:txBody>
          <a:bodyPr>
            <a:normAutofit/>
          </a:bodyPr>
          <a:lstStyle/>
          <a:p>
            <a:pPr algn="l"/>
            <a:r>
              <a:rPr lang="es-ES" dirty="0" smtClean="0">
                <a:solidFill>
                  <a:schemeClr val="tx1"/>
                </a:solidFill>
              </a:rPr>
              <a:t>Las proteínas constituyen un grupo numeroso de compuestos nitrogenados naturales. Comprenden, con ADN, ARN, polisacáridos y lípidos, cinco clases de complejas biomoléculas que se encuentran en las células y en los tejidos. Son los principales elementos de construcción (en forma de aminoácidos) para músculos, sangre, piel, pelo, uñas y órganos internos, entran a formar parte de hormonas, enzimas y anticuerpos, y sirven como fuente de calor y de energía.</a:t>
            </a:r>
            <a:br>
              <a:rPr lang="es-ES" dirty="0" smtClean="0">
                <a:solidFill>
                  <a:schemeClr val="tx1"/>
                </a:solidFill>
              </a:rPr>
            </a:br>
            <a:endParaRPr lang="es-E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Título"/>
          <p:cNvSpPr>
            <a:spLocks noGrp="1"/>
          </p:cNvSpPr>
          <p:nvPr>
            <p:ph type="ctrTitle"/>
          </p:nvPr>
        </p:nvSpPr>
        <p:spPr>
          <a:xfrm>
            <a:off x="428596" y="2130425"/>
            <a:ext cx="8429684" cy="2298707"/>
          </a:xfrm>
        </p:spPr>
        <p:txBody>
          <a:bodyPr>
            <a:noAutofit/>
          </a:bodyPr>
          <a:lstStyle/>
          <a:p>
            <a:r>
              <a:rPr lang="es-ES" sz="6600" b="1" dirty="0" smtClean="0">
                <a:solidFill>
                  <a:schemeClr val="tx2">
                    <a:lumMod val="75000"/>
                  </a:schemeClr>
                </a:solidFill>
                <a:latin typeface="Algerian" pitchFamily="82" charset="0"/>
              </a:rPr>
              <a:t>RecambiO proteico</a:t>
            </a:r>
            <a:endParaRPr lang="es-ES" sz="6600" b="1" dirty="0">
              <a:solidFill>
                <a:schemeClr val="tx2">
                  <a:lumMod val="75000"/>
                </a:schemeClr>
              </a:solidFill>
              <a:latin typeface="Algerian" pitchFamily="82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>
          <a:xfrm>
            <a:off x="714348" y="214290"/>
            <a:ext cx="7715304" cy="4857784"/>
          </a:xfrm>
        </p:spPr>
        <p:txBody>
          <a:bodyPr>
            <a:noAutofit/>
          </a:bodyPr>
          <a:lstStyle/>
          <a:p>
            <a:pPr algn="l"/>
            <a:r>
              <a:rPr lang="es-ES" sz="2800" dirty="0" smtClean="0">
                <a:solidFill>
                  <a:schemeClr val="tx1"/>
                </a:solidFill>
              </a:rPr>
              <a:t>Casi todas las proteínas del organismo están en una constante dinámica de síntesis (1-2% del total de proteínas), a partir de aminoácidos, y de degradación a nuevos aminoácidos. Esta actividad ocasiona una pérdida diaria neta de nitrógeno, en forma de urea, que corresponde a unos 35-55 gramos de proteína. Cuando la ingesta dietética compensa a las pérdidas se dice que el organismo está en equilibrio nitrogenado.</a:t>
            </a:r>
            <a:endParaRPr lang="es-ES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Fundición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21</TotalTime>
  <Words>163</Words>
  <Application>Microsoft Office PowerPoint</Application>
  <PresentationFormat>Presentación en pantalla (4:3)</PresentationFormat>
  <Paragraphs>4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Flujo</vt:lpstr>
      <vt:lpstr>PROTEINAS</vt:lpstr>
      <vt:lpstr>Diapositiva 2</vt:lpstr>
      <vt:lpstr>RecambiO proteico</vt:lpstr>
      <vt:lpstr>Diapositiva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PROTEINAS</dc:title>
  <dc:creator>UNICO</dc:creator>
  <cp:lastModifiedBy>UNICO</cp:lastModifiedBy>
  <cp:revision>4</cp:revision>
  <dcterms:created xsi:type="dcterms:W3CDTF">2009-10-08T23:05:40Z</dcterms:created>
  <dcterms:modified xsi:type="dcterms:W3CDTF">2009-10-10T00:10:01Z</dcterms:modified>
</cp:coreProperties>
</file>