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D19424-7E79-420A-B6FD-D34B9BE1D40F}" type="datetimeFigureOut">
              <a:rPr lang="es-CO" smtClean="0"/>
              <a:pPr/>
              <a:t>09/10/2009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9AA918-8567-4554-8B81-E1CEB6C8A842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adiet.com/nutricion/bioquimica.htm#glucosa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nadiet.com/comida/pastas.htm" TargetMode="External"/><Relationship Id="rId2" Type="http://schemas.openxmlformats.org/officeDocument/2006/relationships/hyperlink" Target="http://www.zonadiet.com/nutricion/bioquimica.htm#polisacarido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onadiet.com/alimentacion/l-avena.htm" TargetMode="External"/><Relationship Id="rId5" Type="http://schemas.openxmlformats.org/officeDocument/2006/relationships/hyperlink" Target="http://www.zonadiet.com/comida/legumbres.htm" TargetMode="External"/><Relationship Id="rId4" Type="http://schemas.openxmlformats.org/officeDocument/2006/relationships/hyperlink" Target="http://www.zonadiet.com/comida/cereal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CARBOHIDRATO</a:t>
            </a:r>
            <a:endParaRPr lang="es-CO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CONCEPTO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Son los compuestos mas abundantes entre los constituyentes de animales y plantas  son fuentes de energía biológica por excelencia y forma parte de los tejidos de sostén de las pantas y de algunos animales</a:t>
            </a:r>
            <a:r>
              <a:rPr lang="es-CO" dirty="0" smtClean="0"/>
              <a:t>.</a:t>
            </a:r>
            <a:endParaRPr lang="es-C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Clasificación </a:t>
            </a:r>
            <a:endParaRPr lang="es-CO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s-CO" dirty="0" smtClean="0"/>
              <a:t>Simples 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371600" y="2362208"/>
            <a:ext cx="6400800" cy="3424246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Los carbohidratos simples son </a:t>
            </a:r>
            <a:r>
              <a:rPr lang="es-CO" dirty="0" smtClean="0">
                <a:hlinkClick r:id="rId2"/>
              </a:rPr>
              <a:t>los monosacáridos</a:t>
            </a:r>
            <a:r>
              <a:rPr lang="es-CO" dirty="0" smtClean="0"/>
              <a:t>, entre los cuales podemos mencionar a la glucosa y la fructosa que son los responsables del sabor dulce de muchos frutos. </a:t>
            </a:r>
            <a:br>
              <a:rPr lang="es-CO" dirty="0" smtClean="0"/>
            </a:br>
            <a:r>
              <a:rPr lang="es-CO" dirty="0" smtClean="0"/>
              <a:t>Con estos azúcares sencillos se debe tener cuidado ya que tienen atractivo sabor y el organismo los absorbe rápidamente. Su absorción induce a que nuestro organismo secrete la hormona insulina que estimula el apetito y favorece los depósitos de grasa.</a:t>
            </a:r>
            <a:endParaRPr lang="es-CO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470025"/>
          </a:xfrm>
        </p:spPr>
        <p:txBody>
          <a:bodyPr/>
          <a:lstStyle/>
          <a:p>
            <a:r>
              <a:rPr lang="es-CO" dirty="0" smtClean="0"/>
              <a:t>Complejos </a:t>
            </a:r>
            <a:endParaRPr lang="es-CO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42902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Los carbohidratos complejos son </a:t>
            </a:r>
            <a:r>
              <a:rPr lang="es-CO" dirty="0" smtClean="0">
                <a:hlinkClick r:id="rId2"/>
              </a:rPr>
              <a:t>los polisacáridos</a:t>
            </a:r>
            <a:r>
              <a:rPr lang="es-CO" dirty="0" smtClean="0"/>
              <a:t>; formas complejas de múltiples moléculas. Entre ellos se encuentran la celulosa que forma la pared y el sostén de los vegetales; el almidón presente en tubérculos como la patata y el glucógeno en los músculos e hígado de animales. El organismo utiliza la energía proveniente de los carbohidratos complejos de a poco, por eso son de lenta absorción. Se los encuentra en los panes, </a:t>
            </a:r>
            <a:r>
              <a:rPr lang="es-CO" dirty="0" smtClean="0">
                <a:hlinkClick r:id="rId3"/>
              </a:rPr>
              <a:t>pastas</a:t>
            </a:r>
            <a:r>
              <a:rPr lang="es-CO" dirty="0" smtClean="0"/>
              <a:t>, </a:t>
            </a:r>
            <a:r>
              <a:rPr lang="es-CO" dirty="0" smtClean="0">
                <a:hlinkClick r:id="rId4"/>
              </a:rPr>
              <a:t>cereales</a:t>
            </a:r>
            <a:r>
              <a:rPr lang="es-CO" dirty="0" smtClean="0"/>
              <a:t>, arroz, </a:t>
            </a:r>
            <a:r>
              <a:rPr lang="es-CO" dirty="0" smtClean="0">
                <a:hlinkClick r:id="rId5"/>
              </a:rPr>
              <a:t>legumbres</a:t>
            </a:r>
            <a:r>
              <a:rPr lang="es-CO" dirty="0" smtClean="0"/>
              <a:t>, maíz, cebada, centeno, </a:t>
            </a:r>
            <a:r>
              <a:rPr lang="es-CO" dirty="0" smtClean="0">
                <a:hlinkClick r:id="rId6"/>
              </a:rPr>
              <a:t>avena</a:t>
            </a:r>
            <a:r>
              <a:rPr lang="es-CO" dirty="0" smtClean="0"/>
              <a:t>, etc. </a:t>
            </a:r>
          </a:p>
          <a:p>
            <a:endParaRPr lang="es-CO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164</Words>
  <Application>Microsoft Office PowerPoint</Application>
  <PresentationFormat>Presentación en pantalla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CARBOHIDRATO</vt:lpstr>
      <vt:lpstr>CONCEPTO</vt:lpstr>
      <vt:lpstr>Clasificación </vt:lpstr>
      <vt:lpstr>Simples </vt:lpstr>
      <vt:lpstr>Complejos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</dc:title>
  <dc:creator>user</dc:creator>
  <cp:lastModifiedBy>UNICO</cp:lastModifiedBy>
  <cp:revision>9</cp:revision>
  <dcterms:created xsi:type="dcterms:W3CDTF">2009-09-28T22:32:40Z</dcterms:created>
  <dcterms:modified xsi:type="dcterms:W3CDTF">2009-10-09T23:18:21Z</dcterms:modified>
</cp:coreProperties>
</file>