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D19424-7E79-420A-B6FD-D34B9BE1D40F}" type="datetimeFigureOut">
              <a:rPr lang="es-CO" smtClean="0"/>
              <a:pPr/>
              <a:t>19/10/2009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/>
          </a:bodyPr>
          <a:lstStyle/>
          <a:p>
            <a:r>
              <a:rPr lang="es-CO" dirty="0" smtClean="0"/>
              <a:t>Energéticamente, los carbohidratos aportan 4 KCal (</a:t>
            </a:r>
            <a:r>
              <a:rPr lang="es-CO" dirty="0" smtClean="0">
                <a:hlinkClick r:id="rId2"/>
              </a:rPr>
              <a:t>kilocalorías</a:t>
            </a:r>
            <a:r>
              <a:rPr lang="es-CO" dirty="0" smtClean="0"/>
              <a:t>) por gramo de peso seco. Esto es, sin considerar el </a:t>
            </a:r>
            <a:r>
              <a:rPr lang="es-CO" dirty="0" smtClean="0">
                <a:hlinkClick r:id="rId3"/>
              </a:rPr>
              <a:t>contenido de agua que pueda tener el alimento</a:t>
            </a:r>
            <a:r>
              <a:rPr lang="es-CO" dirty="0" smtClean="0"/>
              <a:t> en el cual se encuentra el carbohidrato. Cubiertas las </a:t>
            </a:r>
            <a:r>
              <a:rPr lang="es-CO" dirty="0" smtClean="0">
                <a:hlinkClick r:id="rId4"/>
              </a:rPr>
              <a:t>necesidades energéticas</a:t>
            </a:r>
            <a:r>
              <a:rPr lang="es-CO" dirty="0" smtClean="0"/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/>
            </a:br>
            <a:r>
              <a:rPr lang="es-CO" dirty="0" smtClean="0"/>
              <a:t>Se suele recomendar que mínimamente se efectúe una ingesta diaria de 100 gramos de hidratos de carbono para mantener los procesos metabólicos. </a:t>
            </a:r>
          </a:p>
          <a:p>
            <a:endParaRPr lang="es-CO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Ahorro de proteínas: Si el aporte de carbohidratos es insuficiente, se utilizarán </a:t>
            </a:r>
            <a:r>
              <a:rPr lang="es-CO" dirty="0" smtClean="0">
                <a:hlinkClick r:id="rId2"/>
              </a:rPr>
              <a:t>las proteínas</a:t>
            </a:r>
            <a:r>
              <a:rPr lang="es-CO" dirty="0" smtClean="0"/>
              <a:t> para fines energéticos, relegando su función plástica. </a:t>
            </a:r>
          </a:p>
          <a:p>
            <a:r>
              <a:rPr lang="es-CO" dirty="0" smtClean="0"/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r>
              <a:rPr lang="es-CO" dirty="0" smtClean="0"/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ysClr val="window" lastClr="FFFFFF"/>
      </a:lt1>
      <a:dk2>
        <a:srgbClr val="892D4E"/>
      </a:dk2>
      <a:lt2>
        <a:srgbClr val="D487C4"/>
      </a:lt2>
      <a:accent1>
        <a:srgbClr val="874296"/>
      </a:accent1>
      <a:accent2>
        <a:srgbClr val="AC66BB"/>
      </a:accent2>
      <a:accent3>
        <a:srgbClr val="A24A73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376</Words>
  <Application>Microsoft Office PowerPoint</Application>
  <PresentationFormat>Presentación en pantalla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CARBOHIDRATO</vt:lpstr>
      <vt:lpstr>CONCEPTO</vt:lpstr>
      <vt:lpstr>funciones</vt:lpstr>
      <vt:lpstr>Diapositiva 4</vt:lpstr>
      <vt:lpstr>Diapositiva 5</vt:lpstr>
      <vt:lpstr>Simples </vt:lpstr>
      <vt:lpstr>Complejos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8</cp:revision>
  <dcterms:created xsi:type="dcterms:W3CDTF">2009-09-28T22:32:40Z</dcterms:created>
  <dcterms:modified xsi:type="dcterms:W3CDTF">2009-10-19T21:28:09Z</dcterms:modified>
</cp:coreProperties>
</file>