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D19424-7E79-420A-B6FD-D34B9BE1D40F}" type="datetimeFigureOut">
              <a:rPr lang="es-CO" smtClean="0"/>
              <a:pPr/>
              <a:t>08/10/2009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</a:p>
          <a:p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</a:t>
            </a:r>
            <a:endParaRPr lang="es-CO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Esquema de carbohidratos</a:t>
            </a:r>
            <a:endParaRPr lang="es-CO" dirty="0"/>
          </a:p>
        </p:txBody>
      </p:sp>
      <p:pic>
        <p:nvPicPr>
          <p:cNvPr id="3074" name="Picture 2" descr="http://201.116.18.153/laciencia/biologia/fisiologia/image/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00282"/>
            <a:ext cx="4181475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380</Words>
  <Application>Microsoft Office PowerPoint</Application>
  <PresentationFormat>Presentación en pantalla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CARBOHIDRATO</vt:lpstr>
      <vt:lpstr>CONCEPTO</vt:lpstr>
      <vt:lpstr>funciones</vt:lpstr>
      <vt:lpstr>Diapositiva 4</vt:lpstr>
      <vt:lpstr>Diapositiva 5</vt:lpstr>
      <vt:lpstr>Clasificación </vt:lpstr>
      <vt:lpstr>Simples </vt:lpstr>
      <vt:lpstr>Complejos </vt:lpstr>
      <vt:lpstr>Esquema de carbohidratos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UNICO</cp:lastModifiedBy>
  <cp:revision>7</cp:revision>
  <dcterms:created xsi:type="dcterms:W3CDTF">2009-09-28T22:32:40Z</dcterms:created>
  <dcterms:modified xsi:type="dcterms:W3CDTF">2009-10-08T21:59:53Z</dcterms:modified>
</cp:coreProperties>
</file>