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2" r:id="rId2"/>
    <p:sldId id="256" r:id="rId3"/>
    <p:sldId id="257" r:id="rId4"/>
    <p:sldId id="258" r:id="rId5"/>
    <p:sldId id="259" r:id="rId6"/>
    <p:sldId id="260" r:id="rId7"/>
    <p:sldId id="261" r:id="rId8"/>
  </p:sldIdLst>
  <p:sldSz cx="9144000" cy="6858000" type="screen4x3"/>
  <p:notesSz cx="6858000" cy="9144000"/>
  <p:defaultText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74" d="100"/>
          <a:sy n="74" d="100"/>
        </p:scale>
        <p:origin x="-1038"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CO"/>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CO"/>
          </a:p>
        </p:txBody>
      </p:sp>
      <p:sp>
        <p:nvSpPr>
          <p:cNvPr id="4" name="3 Marcador de fecha"/>
          <p:cNvSpPr>
            <a:spLocks noGrp="1"/>
          </p:cNvSpPr>
          <p:nvPr>
            <p:ph type="dt" sz="half" idx="10"/>
          </p:nvPr>
        </p:nvSpPr>
        <p:spPr/>
        <p:txBody>
          <a:bodyPr/>
          <a:lstStyle/>
          <a:p>
            <a:fld id="{678A59A8-1293-4DF0-A8EE-AD12F1293CA6}" type="datetimeFigureOut">
              <a:rPr lang="es-CO" smtClean="0"/>
              <a:pPr/>
              <a:t>29/09/2009</a:t>
            </a:fld>
            <a:endParaRPr lang="es-CO"/>
          </a:p>
        </p:txBody>
      </p:sp>
      <p:sp>
        <p:nvSpPr>
          <p:cNvPr id="5" name="4 Marcador de pie de página"/>
          <p:cNvSpPr>
            <a:spLocks noGrp="1"/>
          </p:cNvSpPr>
          <p:nvPr>
            <p:ph type="ftr" sz="quarter" idx="11"/>
          </p:nvPr>
        </p:nvSpPr>
        <p:spPr/>
        <p:txBody>
          <a:bodyPr/>
          <a:lstStyle/>
          <a:p>
            <a:endParaRPr lang="es-CO"/>
          </a:p>
        </p:txBody>
      </p:sp>
      <p:sp>
        <p:nvSpPr>
          <p:cNvPr id="6" name="5 Marcador de número de diapositiva"/>
          <p:cNvSpPr>
            <a:spLocks noGrp="1"/>
          </p:cNvSpPr>
          <p:nvPr>
            <p:ph type="sldNum" sz="quarter" idx="12"/>
          </p:nvPr>
        </p:nvSpPr>
        <p:spPr/>
        <p:txBody>
          <a:bodyPr/>
          <a:lstStyle/>
          <a:p>
            <a:fld id="{A8E0EB06-F805-45EE-86EE-0ABFFC4E9879}" type="slidenum">
              <a:rPr lang="es-CO" smtClean="0"/>
              <a:pPr/>
              <a:t>‹Nº›</a:t>
            </a:fld>
            <a:endParaRPr lang="es-CO"/>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CO"/>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4" name="3 Marcador de fecha"/>
          <p:cNvSpPr>
            <a:spLocks noGrp="1"/>
          </p:cNvSpPr>
          <p:nvPr>
            <p:ph type="dt" sz="half" idx="10"/>
          </p:nvPr>
        </p:nvSpPr>
        <p:spPr/>
        <p:txBody>
          <a:bodyPr/>
          <a:lstStyle/>
          <a:p>
            <a:fld id="{678A59A8-1293-4DF0-A8EE-AD12F1293CA6}" type="datetimeFigureOut">
              <a:rPr lang="es-CO" smtClean="0"/>
              <a:pPr/>
              <a:t>29/09/2009</a:t>
            </a:fld>
            <a:endParaRPr lang="es-CO"/>
          </a:p>
        </p:txBody>
      </p:sp>
      <p:sp>
        <p:nvSpPr>
          <p:cNvPr id="5" name="4 Marcador de pie de página"/>
          <p:cNvSpPr>
            <a:spLocks noGrp="1"/>
          </p:cNvSpPr>
          <p:nvPr>
            <p:ph type="ftr" sz="quarter" idx="11"/>
          </p:nvPr>
        </p:nvSpPr>
        <p:spPr/>
        <p:txBody>
          <a:bodyPr/>
          <a:lstStyle/>
          <a:p>
            <a:endParaRPr lang="es-CO"/>
          </a:p>
        </p:txBody>
      </p:sp>
      <p:sp>
        <p:nvSpPr>
          <p:cNvPr id="6" name="5 Marcador de número de diapositiva"/>
          <p:cNvSpPr>
            <a:spLocks noGrp="1"/>
          </p:cNvSpPr>
          <p:nvPr>
            <p:ph type="sldNum" sz="quarter" idx="12"/>
          </p:nvPr>
        </p:nvSpPr>
        <p:spPr/>
        <p:txBody>
          <a:bodyPr/>
          <a:lstStyle/>
          <a:p>
            <a:fld id="{A8E0EB06-F805-45EE-86EE-0ABFFC4E9879}" type="slidenum">
              <a:rPr lang="es-CO" smtClean="0"/>
              <a:pPr/>
              <a:t>‹Nº›</a:t>
            </a:fld>
            <a:endParaRPr lang="es-CO"/>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CO"/>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4" name="3 Marcador de fecha"/>
          <p:cNvSpPr>
            <a:spLocks noGrp="1"/>
          </p:cNvSpPr>
          <p:nvPr>
            <p:ph type="dt" sz="half" idx="10"/>
          </p:nvPr>
        </p:nvSpPr>
        <p:spPr/>
        <p:txBody>
          <a:bodyPr/>
          <a:lstStyle/>
          <a:p>
            <a:fld id="{678A59A8-1293-4DF0-A8EE-AD12F1293CA6}" type="datetimeFigureOut">
              <a:rPr lang="es-CO" smtClean="0"/>
              <a:pPr/>
              <a:t>29/09/2009</a:t>
            </a:fld>
            <a:endParaRPr lang="es-CO"/>
          </a:p>
        </p:txBody>
      </p:sp>
      <p:sp>
        <p:nvSpPr>
          <p:cNvPr id="5" name="4 Marcador de pie de página"/>
          <p:cNvSpPr>
            <a:spLocks noGrp="1"/>
          </p:cNvSpPr>
          <p:nvPr>
            <p:ph type="ftr" sz="quarter" idx="11"/>
          </p:nvPr>
        </p:nvSpPr>
        <p:spPr/>
        <p:txBody>
          <a:bodyPr/>
          <a:lstStyle/>
          <a:p>
            <a:endParaRPr lang="es-CO"/>
          </a:p>
        </p:txBody>
      </p:sp>
      <p:sp>
        <p:nvSpPr>
          <p:cNvPr id="6" name="5 Marcador de número de diapositiva"/>
          <p:cNvSpPr>
            <a:spLocks noGrp="1"/>
          </p:cNvSpPr>
          <p:nvPr>
            <p:ph type="sldNum" sz="quarter" idx="12"/>
          </p:nvPr>
        </p:nvSpPr>
        <p:spPr/>
        <p:txBody>
          <a:bodyPr/>
          <a:lstStyle/>
          <a:p>
            <a:fld id="{A8E0EB06-F805-45EE-86EE-0ABFFC4E9879}" type="slidenum">
              <a:rPr lang="es-CO" smtClean="0"/>
              <a:pPr/>
              <a:t>‹Nº›</a:t>
            </a:fld>
            <a:endParaRPr lang="es-CO"/>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CO"/>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4" name="3 Marcador de fecha"/>
          <p:cNvSpPr>
            <a:spLocks noGrp="1"/>
          </p:cNvSpPr>
          <p:nvPr>
            <p:ph type="dt" sz="half" idx="10"/>
          </p:nvPr>
        </p:nvSpPr>
        <p:spPr/>
        <p:txBody>
          <a:bodyPr/>
          <a:lstStyle/>
          <a:p>
            <a:fld id="{678A59A8-1293-4DF0-A8EE-AD12F1293CA6}" type="datetimeFigureOut">
              <a:rPr lang="es-CO" smtClean="0"/>
              <a:pPr/>
              <a:t>29/09/2009</a:t>
            </a:fld>
            <a:endParaRPr lang="es-CO"/>
          </a:p>
        </p:txBody>
      </p:sp>
      <p:sp>
        <p:nvSpPr>
          <p:cNvPr id="5" name="4 Marcador de pie de página"/>
          <p:cNvSpPr>
            <a:spLocks noGrp="1"/>
          </p:cNvSpPr>
          <p:nvPr>
            <p:ph type="ftr" sz="quarter" idx="11"/>
          </p:nvPr>
        </p:nvSpPr>
        <p:spPr/>
        <p:txBody>
          <a:bodyPr/>
          <a:lstStyle/>
          <a:p>
            <a:endParaRPr lang="es-CO"/>
          </a:p>
        </p:txBody>
      </p:sp>
      <p:sp>
        <p:nvSpPr>
          <p:cNvPr id="6" name="5 Marcador de número de diapositiva"/>
          <p:cNvSpPr>
            <a:spLocks noGrp="1"/>
          </p:cNvSpPr>
          <p:nvPr>
            <p:ph type="sldNum" sz="quarter" idx="12"/>
          </p:nvPr>
        </p:nvSpPr>
        <p:spPr/>
        <p:txBody>
          <a:bodyPr/>
          <a:lstStyle/>
          <a:p>
            <a:fld id="{A8E0EB06-F805-45EE-86EE-0ABFFC4E9879}" type="slidenum">
              <a:rPr lang="es-CO" smtClean="0"/>
              <a:pPr/>
              <a:t>‹Nº›</a:t>
            </a:fld>
            <a:endParaRPr lang="es-CO"/>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CO"/>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678A59A8-1293-4DF0-A8EE-AD12F1293CA6}" type="datetimeFigureOut">
              <a:rPr lang="es-CO" smtClean="0"/>
              <a:pPr/>
              <a:t>29/09/2009</a:t>
            </a:fld>
            <a:endParaRPr lang="es-CO"/>
          </a:p>
        </p:txBody>
      </p:sp>
      <p:sp>
        <p:nvSpPr>
          <p:cNvPr id="5" name="4 Marcador de pie de página"/>
          <p:cNvSpPr>
            <a:spLocks noGrp="1"/>
          </p:cNvSpPr>
          <p:nvPr>
            <p:ph type="ftr" sz="quarter" idx="11"/>
          </p:nvPr>
        </p:nvSpPr>
        <p:spPr/>
        <p:txBody>
          <a:bodyPr/>
          <a:lstStyle/>
          <a:p>
            <a:endParaRPr lang="es-CO"/>
          </a:p>
        </p:txBody>
      </p:sp>
      <p:sp>
        <p:nvSpPr>
          <p:cNvPr id="6" name="5 Marcador de número de diapositiva"/>
          <p:cNvSpPr>
            <a:spLocks noGrp="1"/>
          </p:cNvSpPr>
          <p:nvPr>
            <p:ph type="sldNum" sz="quarter" idx="12"/>
          </p:nvPr>
        </p:nvSpPr>
        <p:spPr/>
        <p:txBody>
          <a:bodyPr/>
          <a:lstStyle/>
          <a:p>
            <a:fld id="{A8E0EB06-F805-45EE-86EE-0ABFFC4E9879}" type="slidenum">
              <a:rPr lang="es-CO" smtClean="0"/>
              <a:pPr/>
              <a:t>‹Nº›</a:t>
            </a:fld>
            <a:endParaRPr lang="es-CO"/>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CO"/>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5" name="4 Marcador de fecha"/>
          <p:cNvSpPr>
            <a:spLocks noGrp="1"/>
          </p:cNvSpPr>
          <p:nvPr>
            <p:ph type="dt" sz="half" idx="10"/>
          </p:nvPr>
        </p:nvSpPr>
        <p:spPr/>
        <p:txBody>
          <a:bodyPr/>
          <a:lstStyle/>
          <a:p>
            <a:fld id="{678A59A8-1293-4DF0-A8EE-AD12F1293CA6}" type="datetimeFigureOut">
              <a:rPr lang="es-CO" smtClean="0"/>
              <a:pPr/>
              <a:t>29/09/2009</a:t>
            </a:fld>
            <a:endParaRPr lang="es-CO"/>
          </a:p>
        </p:txBody>
      </p:sp>
      <p:sp>
        <p:nvSpPr>
          <p:cNvPr id="6" name="5 Marcador de pie de página"/>
          <p:cNvSpPr>
            <a:spLocks noGrp="1"/>
          </p:cNvSpPr>
          <p:nvPr>
            <p:ph type="ftr" sz="quarter" idx="11"/>
          </p:nvPr>
        </p:nvSpPr>
        <p:spPr/>
        <p:txBody>
          <a:bodyPr/>
          <a:lstStyle/>
          <a:p>
            <a:endParaRPr lang="es-CO"/>
          </a:p>
        </p:txBody>
      </p:sp>
      <p:sp>
        <p:nvSpPr>
          <p:cNvPr id="7" name="6 Marcador de número de diapositiva"/>
          <p:cNvSpPr>
            <a:spLocks noGrp="1"/>
          </p:cNvSpPr>
          <p:nvPr>
            <p:ph type="sldNum" sz="quarter" idx="12"/>
          </p:nvPr>
        </p:nvSpPr>
        <p:spPr/>
        <p:txBody>
          <a:bodyPr/>
          <a:lstStyle/>
          <a:p>
            <a:fld id="{A8E0EB06-F805-45EE-86EE-0ABFFC4E9879}" type="slidenum">
              <a:rPr lang="es-CO" smtClean="0"/>
              <a:pPr/>
              <a:t>‹Nº›</a:t>
            </a:fld>
            <a:endParaRPr lang="es-CO"/>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CO"/>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7" name="6 Marcador de fecha"/>
          <p:cNvSpPr>
            <a:spLocks noGrp="1"/>
          </p:cNvSpPr>
          <p:nvPr>
            <p:ph type="dt" sz="half" idx="10"/>
          </p:nvPr>
        </p:nvSpPr>
        <p:spPr/>
        <p:txBody>
          <a:bodyPr/>
          <a:lstStyle/>
          <a:p>
            <a:fld id="{678A59A8-1293-4DF0-A8EE-AD12F1293CA6}" type="datetimeFigureOut">
              <a:rPr lang="es-CO" smtClean="0"/>
              <a:pPr/>
              <a:t>29/09/2009</a:t>
            </a:fld>
            <a:endParaRPr lang="es-CO"/>
          </a:p>
        </p:txBody>
      </p:sp>
      <p:sp>
        <p:nvSpPr>
          <p:cNvPr id="8" name="7 Marcador de pie de página"/>
          <p:cNvSpPr>
            <a:spLocks noGrp="1"/>
          </p:cNvSpPr>
          <p:nvPr>
            <p:ph type="ftr" sz="quarter" idx="11"/>
          </p:nvPr>
        </p:nvSpPr>
        <p:spPr/>
        <p:txBody>
          <a:bodyPr/>
          <a:lstStyle/>
          <a:p>
            <a:endParaRPr lang="es-CO"/>
          </a:p>
        </p:txBody>
      </p:sp>
      <p:sp>
        <p:nvSpPr>
          <p:cNvPr id="9" name="8 Marcador de número de diapositiva"/>
          <p:cNvSpPr>
            <a:spLocks noGrp="1"/>
          </p:cNvSpPr>
          <p:nvPr>
            <p:ph type="sldNum" sz="quarter" idx="12"/>
          </p:nvPr>
        </p:nvSpPr>
        <p:spPr/>
        <p:txBody>
          <a:bodyPr/>
          <a:lstStyle/>
          <a:p>
            <a:fld id="{A8E0EB06-F805-45EE-86EE-0ABFFC4E9879}" type="slidenum">
              <a:rPr lang="es-CO" smtClean="0"/>
              <a:pPr/>
              <a:t>‹Nº›</a:t>
            </a:fld>
            <a:endParaRPr lang="es-CO"/>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CO"/>
          </a:p>
        </p:txBody>
      </p:sp>
      <p:sp>
        <p:nvSpPr>
          <p:cNvPr id="3" name="2 Marcador de fecha"/>
          <p:cNvSpPr>
            <a:spLocks noGrp="1"/>
          </p:cNvSpPr>
          <p:nvPr>
            <p:ph type="dt" sz="half" idx="10"/>
          </p:nvPr>
        </p:nvSpPr>
        <p:spPr/>
        <p:txBody>
          <a:bodyPr/>
          <a:lstStyle/>
          <a:p>
            <a:fld id="{678A59A8-1293-4DF0-A8EE-AD12F1293CA6}" type="datetimeFigureOut">
              <a:rPr lang="es-CO" smtClean="0"/>
              <a:pPr/>
              <a:t>29/09/2009</a:t>
            </a:fld>
            <a:endParaRPr lang="es-CO"/>
          </a:p>
        </p:txBody>
      </p:sp>
      <p:sp>
        <p:nvSpPr>
          <p:cNvPr id="4" name="3 Marcador de pie de página"/>
          <p:cNvSpPr>
            <a:spLocks noGrp="1"/>
          </p:cNvSpPr>
          <p:nvPr>
            <p:ph type="ftr" sz="quarter" idx="11"/>
          </p:nvPr>
        </p:nvSpPr>
        <p:spPr/>
        <p:txBody>
          <a:bodyPr/>
          <a:lstStyle/>
          <a:p>
            <a:endParaRPr lang="es-CO"/>
          </a:p>
        </p:txBody>
      </p:sp>
      <p:sp>
        <p:nvSpPr>
          <p:cNvPr id="5" name="4 Marcador de número de diapositiva"/>
          <p:cNvSpPr>
            <a:spLocks noGrp="1"/>
          </p:cNvSpPr>
          <p:nvPr>
            <p:ph type="sldNum" sz="quarter" idx="12"/>
          </p:nvPr>
        </p:nvSpPr>
        <p:spPr/>
        <p:txBody>
          <a:bodyPr/>
          <a:lstStyle/>
          <a:p>
            <a:fld id="{A8E0EB06-F805-45EE-86EE-0ABFFC4E9879}" type="slidenum">
              <a:rPr lang="es-CO" smtClean="0"/>
              <a:pPr/>
              <a:t>‹Nº›</a:t>
            </a:fld>
            <a:endParaRPr lang="es-CO"/>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678A59A8-1293-4DF0-A8EE-AD12F1293CA6}" type="datetimeFigureOut">
              <a:rPr lang="es-CO" smtClean="0"/>
              <a:pPr/>
              <a:t>29/09/2009</a:t>
            </a:fld>
            <a:endParaRPr lang="es-CO"/>
          </a:p>
        </p:txBody>
      </p:sp>
      <p:sp>
        <p:nvSpPr>
          <p:cNvPr id="3" name="2 Marcador de pie de página"/>
          <p:cNvSpPr>
            <a:spLocks noGrp="1"/>
          </p:cNvSpPr>
          <p:nvPr>
            <p:ph type="ftr" sz="quarter" idx="11"/>
          </p:nvPr>
        </p:nvSpPr>
        <p:spPr/>
        <p:txBody>
          <a:bodyPr/>
          <a:lstStyle/>
          <a:p>
            <a:endParaRPr lang="es-CO"/>
          </a:p>
        </p:txBody>
      </p:sp>
      <p:sp>
        <p:nvSpPr>
          <p:cNvPr id="4" name="3 Marcador de número de diapositiva"/>
          <p:cNvSpPr>
            <a:spLocks noGrp="1"/>
          </p:cNvSpPr>
          <p:nvPr>
            <p:ph type="sldNum" sz="quarter" idx="12"/>
          </p:nvPr>
        </p:nvSpPr>
        <p:spPr/>
        <p:txBody>
          <a:bodyPr/>
          <a:lstStyle/>
          <a:p>
            <a:fld id="{A8E0EB06-F805-45EE-86EE-0ABFFC4E9879}" type="slidenum">
              <a:rPr lang="es-CO" smtClean="0"/>
              <a:pPr/>
              <a:t>‹Nº›</a:t>
            </a:fld>
            <a:endParaRPr lang="es-CO"/>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CO"/>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678A59A8-1293-4DF0-A8EE-AD12F1293CA6}" type="datetimeFigureOut">
              <a:rPr lang="es-CO" smtClean="0"/>
              <a:pPr/>
              <a:t>29/09/2009</a:t>
            </a:fld>
            <a:endParaRPr lang="es-CO"/>
          </a:p>
        </p:txBody>
      </p:sp>
      <p:sp>
        <p:nvSpPr>
          <p:cNvPr id="6" name="5 Marcador de pie de página"/>
          <p:cNvSpPr>
            <a:spLocks noGrp="1"/>
          </p:cNvSpPr>
          <p:nvPr>
            <p:ph type="ftr" sz="quarter" idx="11"/>
          </p:nvPr>
        </p:nvSpPr>
        <p:spPr/>
        <p:txBody>
          <a:bodyPr/>
          <a:lstStyle/>
          <a:p>
            <a:endParaRPr lang="es-CO"/>
          </a:p>
        </p:txBody>
      </p:sp>
      <p:sp>
        <p:nvSpPr>
          <p:cNvPr id="7" name="6 Marcador de número de diapositiva"/>
          <p:cNvSpPr>
            <a:spLocks noGrp="1"/>
          </p:cNvSpPr>
          <p:nvPr>
            <p:ph type="sldNum" sz="quarter" idx="12"/>
          </p:nvPr>
        </p:nvSpPr>
        <p:spPr/>
        <p:txBody>
          <a:bodyPr/>
          <a:lstStyle/>
          <a:p>
            <a:fld id="{A8E0EB06-F805-45EE-86EE-0ABFFC4E9879}" type="slidenum">
              <a:rPr lang="es-CO" smtClean="0"/>
              <a:pPr/>
              <a:t>‹Nº›</a:t>
            </a:fld>
            <a:endParaRPr lang="es-CO"/>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CO"/>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CO"/>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678A59A8-1293-4DF0-A8EE-AD12F1293CA6}" type="datetimeFigureOut">
              <a:rPr lang="es-CO" smtClean="0"/>
              <a:pPr/>
              <a:t>29/09/2009</a:t>
            </a:fld>
            <a:endParaRPr lang="es-CO"/>
          </a:p>
        </p:txBody>
      </p:sp>
      <p:sp>
        <p:nvSpPr>
          <p:cNvPr id="6" name="5 Marcador de pie de página"/>
          <p:cNvSpPr>
            <a:spLocks noGrp="1"/>
          </p:cNvSpPr>
          <p:nvPr>
            <p:ph type="ftr" sz="quarter" idx="11"/>
          </p:nvPr>
        </p:nvSpPr>
        <p:spPr/>
        <p:txBody>
          <a:bodyPr/>
          <a:lstStyle/>
          <a:p>
            <a:endParaRPr lang="es-CO"/>
          </a:p>
        </p:txBody>
      </p:sp>
      <p:sp>
        <p:nvSpPr>
          <p:cNvPr id="7" name="6 Marcador de número de diapositiva"/>
          <p:cNvSpPr>
            <a:spLocks noGrp="1"/>
          </p:cNvSpPr>
          <p:nvPr>
            <p:ph type="sldNum" sz="quarter" idx="12"/>
          </p:nvPr>
        </p:nvSpPr>
        <p:spPr/>
        <p:txBody>
          <a:bodyPr/>
          <a:lstStyle/>
          <a:p>
            <a:fld id="{A8E0EB06-F805-45EE-86EE-0ABFFC4E9879}" type="slidenum">
              <a:rPr lang="es-CO" smtClean="0"/>
              <a:pPr/>
              <a:t>‹Nº›</a:t>
            </a:fld>
            <a:endParaRPr lang="es-CO"/>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smtClean="0"/>
              <a:t>Haga clic para modificar el estilo de título del patrón</a:t>
            </a:r>
            <a:endParaRPr lang="es-CO"/>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78A59A8-1293-4DF0-A8EE-AD12F1293CA6}" type="datetimeFigureOut">
              <a:rPr lang="es-CO" smtClean="0"/>
              <a:pPr/>
              <a:t>29/09/2009</a:t>
            </a:fld>
            <a:endParaRPr lang="es-CO"/>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CO"/>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8E0EB06-F805-45EE-86EE-0ABFFC4E9879}" type="slidenum">
              <a:rPr lang="es-CO" smtClean="0"/>
              <a:pPr/>
              <a:t>‹Nº›</a:t>
            </a:fld>
            <a:endParaRPr lang="es-CO"/>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928662" y="928670"/>
            <a:ext cx="6319359" cy="1323439"/>
          </a:xfrm>
          <a:prstGeom prst="rect">
            <a:avLst/>
          </a:prstGeom>
          <a:noFill/>
        </p:spPr>
        <p:txBody>
          <a:bodyPr wrap="none" lIns="91440" tIns="45720" rIns="91440" bIns="45720">
            <a:spAutoFit/>
          </a:bodyPr>
          <a:lstStyle/>
          <a:p>
            <a:pPr algn="ctr"/>
            <a:r>
              <a:rPr lang="es-ES" sz="8000" b="1" cap="all" spc="0"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Showcard Gothic" pitchFamily="82" charset="0"/>
              </a:rPr>
              <a:t>Los  lípidos</a:t>
            </a:r>
            <a:endParaRPr lang="es-ES" sz="8000" b="1" cap="all" spc="0"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Showcard Gothic" pitchFamily="82" charset="0"/>
            </a:endParaRPr>
          </a:p>
        </p:txBody>
      </p:sp>
      <p:sp>
        <p:nvSpPr>
          <p:cNvPr id="3" name="2 Rectángulo"/>
          <p:cNvSpPr/>
          <p:nvPr/>
        </p:nvSpPr>
        <p:spPr>
          <a:xfrm>
            <a:off x="5000628" y="5000636"/>
            <a:ext cx="3675318" cy="646331"/>
          </a:xfrm>
          <a:prstGeom prst="rect">
            <a:avLst/>
          </a:prstGeom>
          <a:noFill/>
        </p:spPr>
        <p:txBody>
          <a:bodyPr wrap="square" lIns="91440" tIns="45720" rIns="91440" bIns="45720">
            <a:spAutoFit/>
          </a:bodyPr>
          <a:lstStyle/>
          <a:p>
            <a:pPr algn="ctr"/>
            <a:r>
              <a:rPr lang="es-ES" b="1" cap="all" spc="0"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Showcard Gothic" pitchFamily="82" charset="0"/>
              </a:rPr>
              <a:t>Gissel Garcés granados</a:t>
            </a:r>
          </a:p>
          <a:p>
            <a:pPr algn="ctr"/>
            <a:r>
              <a:rPr lang="es-ES"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Showcard Gothic" pitchFamily="82" charset="0"/>
              </a:rPr>
              <a:t>11c</a:t>
            </a:r>
            <a:endParaRPr lang="es-ES" b="1" cap="all" spc="0"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Showcard Gothic" pitchFamily="82"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Subtítulo"/>
          <p:cNvSpPr>
            <a:spLocks noGrp="1"/>
          </p:cNvSpPr>
          <p:nvPr>
            <p:ph type="subTitle" idx="1"/>
          </p:nvPr>
        </p:nvSpPr>
        <p:spPr>
          <a:xfrm>
            <a:off x="785786" y="1500174"/>
            <a:ext cx="7643866" cy="4714908"/>
          </a:xfrm>
        </p:spPr>
        <p:txBody>
          <a:bodyPr>
            <a:normAutofit/>
          </a:bodyPr>
          <a:lstStyle/>
          <a:p>
            <a:pPr algn="just"/>
            <a:r>
              <a:rPr lang="es-CO" sz="2000" dirty="0" smtClean="0">
                <a:solidFill>
                  <a:srgbClr val="7030A0"/>
                </a:solidFill>
                <a:latin typeface="Showcard Gothic" pitchFamily="82" charset="0"/>
              </a:rPr>
              <a:t>grupo heterogéneo de sustancias orgánicas que se encuentran en los organismos vivos. Los lípidos están formados por carbono, hidrógeno y oxígeno, aunque en proporciones distintas a como estos componentes aparecen en los azúcares. Se distinguen de otros tipos de compuestos orgánicos porque no son solubles en agua (hidrosolubles) sino en disolventes orgánicos (alcohol, éter). Entre los lípidos más importantes se hallan los fosfolípidos, componentes mayoritarios de la membrana de la célula. </a:t>
            </a:r>
          </a:p>
          <a:p>
            <a:pPr algn="just"/>
            <a:r>
              <a:rPr lang="es-CO" sz="2000" dirty="0" smtClean="0">
                <a:solidFill>
                  <a:srgbClr val="7030A0"/>
                </a:solidFill>
                <a:latin typeface="Showcard Gothic" pitchFamily="82" charset="0"/>
              </a:rPr>
              <a:t>Las grasas y aceites, también llamados triglicéridos, son también otro tipo de lípidos. </a:t>
            </a:r>
            <a:endParaRPr lang="es-CO" sz="2000" dirty="0">
              <a:solidFill>
                <a:srgbClr val="7030A0"/>
              </a:solidFill>
              <a:latin typeface="Showcard Gothic" pitchFamily="82" charset="0"/>
            </a:endParaRPr>
          </a:p>
        </p:txBody>
      </p:sp>
      <p:sp>
        <p:nvSpPr>
          <p:cNvPr id="4" name="3 Rectángulo"/>
          <p:cNvSpPr/>
          <p:nvPr/>
        </p:nvSpPr>
        <p:spPr>
          <a:xfrm>
            <a:off x="1142976" y="357166"/>
            <a:ext cx="4187365" cy="923330"/>
          </a:xfrm>
          <a:prstGeom prst="rect">
            <a:avLst/>
          </a:prstGeom>
          <a:noFill/>
        </p:spPr>
        <p:txBody>
          <a:bodyPr wrap="none" lIns="91440" tIns="45720" rIns="91440" bIns="45720">
            <a:spAutoFit/>
          </a:bodyPr>
          <a:lstStyle/>
          <a:p>
            <a:r>
              <a:rPr lang="es-ES" sz="5400" b="1" cap="all" spc="0"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Showcard Gothic" pitchFamily="82" charset="0"/>
              </a:rPr>
              <a:t>Los lípidos</a:t>
            </a:r>
            <a:endParaRPr lang="es-ES" sz="5400" b="1" cap="all" spc="0"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Showcard Gothic" pitchFamily="82"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p:txBody>
          <a:bodyPr>
            <a:normAutofit/>
          </a:bodyPr>
          <a:lstStyle/>
          <a:p>
            <a:pPr algn="just">
              <a:buNone/>
            </a:pPr>
            <a:r>
              <a:rPr lang="es-CO" sz="2400" dirty="0" smtClean="0">
                <a:solidFill>
                  <a:srgbClr val="7030A0"/>
                </a:solidFill>
                <a:latin typeface="Showcard Gothic" pitchFamily="82" charset="0"/>
              </a:rPr>
              <a:t>Se pueden dividir en dos grandes grupos: </a:t>
            </a:r>
          </a:p>
          <a:p>
            <a:pPr algn="just"/>
            <a:r>
              <a:rPr lang="es-CO" sz="2400" dirty="0" smtClean="0">
                <a:solidFill>
                  <a:srgbClr val="7030A0"/>
                </a:solidFill>
                <a:latin typeface="Showcard Gothic" pitchFamily="82" charset="0"/>
              </a:rPr>
              <a:t>Lípidos  hidrolizables :  son éteres de ácidos grasos y se caracterizan  porque  bajo la  acción  de ácidos o bases fuertes o de encimas digestivas  se  descomponen  en  dos o mas  compuestos  menores.</a:t>
            </a:r>
          </a:p>
          <a:p>
            <a:pPr algn="just"/>
            <a:r>
              <a:rPr lang="es-CO" sz="2400" dirty="0" smtClean="0">
                <a:solidFill>
                  <a:srgbClr val="7030A0"/>
                </a:solidFill>
                <a:latin typeface="Showcard Gothic" pitchFamily="82" charset="0"/>
              </a:rPr>
              <a:t>Lípidos no hidrolizables: este tipo de lípidos no experimentan   hidrólisis cuando se trata con ácidos  o bases fuertes </a:t>
            </a:r>
          </a:p>
        </p:txBody>
      </p:sp>
      <p:sp>
        <p:nvSpPr>
          <p:cNvPr id="4" name="3 Rectángulo"/>
          <p:cNvSpPr/>
          <p:nvPr/>
        </p:nvSpPr>
        <p:spPr>
          <a:xfrm>
            <a:off x="1000100" y="500042"/>
            <a:ext cx="6290505" cy="923330"/>
          </a:xfrm>
          <a:prstGeom prst="rect">
            <a:avLst/>
          </a:prstGeom>
          <a:noFill/>
        </p:spPr>
        <p:txBody>
          <a:bodyPr wrap="none" lIns="91440" tIns="45720" rIns="91440" bIns="45720">
            <a:spAutoFit/>
          </a:bodyPr>
          <a:lstStyle/>
          <a:p>
            <a:r>
              <a:rPr lang="es-ES" sz="5400" b="1" cap="all" spc="0"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Showcard Gothic" pitchFamily="82" charset="0"/>
              </a:rPr>
              <a:t>Clases de lípidos</a:t>
            </a:r>
            <a:endParaRPr lang="es-ES" sz="5400" b="1" cap="all" spc="0"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Showcard Gothic" pitchFamily="82"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p:txBody>
          <a:bodyPr>
            <a:normAutofit lnSpcReduction="10000"/>
          </a:bodyPr>
          <a:lstStyle/>
          <a:p>
            <a:pPr algn="just"/>
            <a:r>
              <a:rPr lang="es-CO" sz="2400" dirty="0" smtClean="0">
                <a:solidFill>
                  <a:srgbClr val="7030A0"/>
                </a:solidFill>
                <a:latin typeface="Showcard Gothic" pitchFamily="82" charset="0"/>
              </a:rPr>
              <a:t>En este grupo se incluyen las ceras, las grasas y los aceites.</a:t>
            </a:r>
          </a:p>
          <a:p>
            <a:pPr algn="just"/>
            <a:r>
              <a:rPr lang="es-CO" sz="2400" dirty="0" smtClean="0">
                <a:solidFill>
                  <a:srgbClr val="7030A0"/>
                </a:solidFill>
                <a:latin typeface="Showcard Gothic" pitchFamily="82" charset="0"/>
              </a:rPr>
              <a:t>Los ácidos grasos:  son ácidos orgánicos   encontrados  en los seres vivos  poseen  cadenas hidrocarbonadas  con  un numero de carbonos , que oscilan entre entre 16 y 36 carbonos , porque  se sintetizan  a partir de unidades  de dos  carbonos.  Los ácidos grasos pueden ser saturados  o insaturados.</a:t>
            </a:r>
          </a:p>
          <a:p>
            <a:pPr algn="just"/>
            <a:r>
              <a:rPr lang="es-CO" sz="2400" dirty="0" smtClean="0">
                <a:solidFill>
                  <a:srgbClr val="7030A0"/>
                </a:solidFill>
                <a:latin typeface="Showcard Gothic" pitchFamily="82" charset="0"/>
              </a:rPr>
              <a:t>Lípidos  simple:  son esteres de ácidos   grasos con  diversos  alcoholes. Los lípidos simple pueden  ser: ceras, gasas y aceites.</a:t>
            </a:r>
            <a:endParaRPr lang="es-CO" sz="2400" dirty="0">
              <a:solidFill>
                <a:srgbClr val="7030A0"/>
              </a:solidFill>
              <a:latin typeface="Showcard Gothic" pitchFamily="82" charset="0"/>
            </a:endParaRPr>
          </a:p>
        </p:txBody>
      </p:sp>
      <p:sp>
        <p:nvSpPr>
          <p:cNvPr id="4" name="3 Rectángulo"/>
          <p:cNvSpPr/>
          <p:nvPr/>
        </p:nvSpPr>
        <p:spPr>
          <a:xfrm>
            <a:off x="357158" y="214290"/>
            <a:ext cx="8444941" cy="923330"/>
          </a:xfrm>
          <a:prstGeom prst="rect">
            <a:avLst/>
          </a:prstGeom>
          <a:noFill/>
        </p:spPr>
        <p:txBody>
          <a:bodyPr wrap="none" lIns="91440" tIns="45720" rIns="91440" bIns="45720">
            <a:spAutoFit/>
          </a:bodyPr>
          <a:lstStyle/>
          <a:p>
            <a:r>
              <a:rPr lang="es-ES" sz="5400" b="1" cap="all" spc="0"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Showcard Gothic" pitchFamily="82" charset="0"/>
              </a:rPr>
              <a:t>Lípidos hidrolizables</a:t>
            </a:r>
            <a:r>
              <a:rPr lang="es-ES" sz="5400" b="1" cap="all" spc="0"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 </a:t>
            </a:r>
            <a:endParaRPr lang="es-ES" sz="5400" b="1" cap="all" spc="0"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785794"/>
            <a:ext cx="8229600" cy="5340369"/>
          </a:xfrm>
        </p:spPr>
        <p:txBody>
          <a:bodyPr>
            <a:normAutofit/>
          </a:bodyPr>
          <a:lstStyle/>
          <a:p>
            <a:pPr algn="just"/>
            <a:r>
              <a:rPr lang="es-CO" sz="2400" dirty="0" smtClean="0">
                <a:solidFill>
                  <a:srgbClr val="7030A0"/>
                </a:solidFill>
                <a:latin typeface="Showcard Gothic" pitchFamily="82" charset="0"/>
              </a:rPr>
              <a:t>Los  lípidos  compuestos: corresponden a esteres da ácidos grasos que  contienen  otros  químicos  además  de  alcohol y el ácidos.   </a:t>
            </a:r>
          </a:p>
          <a:p>
            <a:pPr algn="just"/>
            <a:r>
              <a:rPr lang="es-CO" sz="2400" dirty="0" smtClean="0">
                <a:solidFill>
                  <a:srgbClr val="7030A0"/>
                </a:solidFill>
                <a:latin typeface="Showcard Gothic" pitchFamily="82" charset="0"/>
              </a:rPr>
              <a:t>Se  dividen en: fosfolipidos y glicolipidos.</a:t>
            </a:r>
            <a:endParaRPr lang="es-CO" sz="2400" dirty="0">
              <a:solidFill>
                <a:srgbClr val="7030A0"/>
              </a:solidFill>
              <a:latin typeface="Showcard Gothic" pitchFamily="82"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p:txBody>
          <a:bodyPr>
            <a:normAutofit/>
          </a:bodyPr>
          <a:lstStyle/>
          <a:p>
            <a:pPr algn="just"/>
            <a:r>
              <a:rPr lang="es-CO" sz="2400" dirty="0" smtClean="0">
                <a:solidFill>
                  <a:srgbClr val="7030A0"/>
                </a:solidFill>
                <a:latin typeface="Showcard Gothic" pitchFamily="82" charset="0"/>
              </a:rPr>
              <a:t>A diferencia de los lípidos  hidrolizables, este tipo de lípidos  no experimentan hidrólisis  cuando se trata  con  ácidos o bases fuertes.  </a:t>
            </a:r>
          </a:p>
          <a:p>
            <a:pPr algn="just"/>
            <a:r>
              <a:rPr lang="es-CO" sz="2400" dirty="0" smtClean="0">
                <a:solidFill>
                  <a:srgbClr val="7030A0"/>
                </a:solidFill>
                <a:latin typeface="Showcard Gothic" pitchFamily="82" charset="0"/>
              </a:rPr>
              <a:t>Este grupo incluye  compuestos con estructuras  diversas.</a:t>
            </a:r>
          </a:p>
          <a:p>
            <a:pPr algn="just"/>
            <a:r>
              <a:rPr lang="es-CO" sz="2400" dirty="0" smtClean="0">
                <a:solidFill>
                  <a:srgbClr val="7030A0"/>
                </a:solidFill>
                <a:latin typeface="Showcard Gothic" pitchFamily="82" charset="0"/>
              </a:rPr>
              <a:t>Esteroides,  icosanoides, terpenoides.</a:t>
            </a:r>
            <a:endParaRPr lang="es-CO" sz="2400" dirty="0">
              <a:solidFill>
                <a:srgbClr val="7030A0"/>
              </a:solidFill>
              <a:latin typeface="Showcard Gothic" pitchFamily="82" charset="0"/>
            </a:endParaRPr>
          </a:p>
        </p:txBody>
      </p:sp>
      <p:sp>
        <p:nvSpPr>
          <p:cNvPr id="4" name="3 Rectángulo"/>
          <p:cNvSpPr/>
          <p:nvPr/>
        </p:nvSpPr>
        <p:spPr>
          <a:xfrm>
            <a:off x="428596" y="357166"/>
            <a:ext cx="8337539" cy="830997"/>
          </a:xfrm>
          <a:prstGeom prst="rect">
            <a:avLst/>
          </a:prstGeom>
          <a:noFill/>
        </p:spPr>
        <p:txBody>
          <a:bodyPr wrap="none" lIns="91440" tIns="45720" rIns="91440" bIns="45720">
            <a:spAutoFit/>
          </a:bodyPr>
          <a:lstStyle/>
          <a:p>
            <a:r>
              <a:rPr lang="es-ES" sz="4800" b="1" cap="all" spc="0"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Showcard Gothic" pitchFamily="82" charset="0"/>
              </a:rPr>
              <a:t>Lípidos no hidrolizables</a:t>
            </a:r>
            <a:endParaRPr lang="es-ES" sz="4800" b="1" cap="all" spc="0"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Showcard Gothic" pitchFamily="82"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Rectángulo"/>
          <p:cNvSpPr/>
          <p:nvPr/>
        </p:nvSpPr>
        <p:spPr>
          <a:xfrm>
            <a:off x="928662" y="2000240"/>
            <a:ext cx="7143800" cy="1107996"/>
          </a:xfrm>
          <a:prstGeom prst="rect">
            <a:avLst/>
          </a:prstGeom>
          <a:noFill/>
        </p:spPr>
        <p:txBody>
          <a:bodyPr wrap="square" lIns="91440" tIns="45720" rIns="91440" bIns="45720">
            <a:spAutoFit/>
          </a:bodyPr>
          <a:lstStyle/>
          <a:p>
            <a:pPr algn="ctr"/>
            <a:r>
              <a:rPr lang="es-ES" sz="6600" b="1" cap="all" spc="0"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Showcard Gothic" pitchFamily="82" charset="0"/>
              </a:rPr>
              <a:t>¡¡¡ Gracias !!!</a:t>
            </a:r>
            <a:endParaRPr lang="es-ES" sz="6600" b="1" cap="all" spc="0"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Showcard Gothic" pitchFamily="82" charset="0"/>
            </a:endParaRPr>
          </a:p>
        </p:txBody>
      </p:sp>
    </p:spTree>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72</TotalTime>
  <Words>331</Words>
  <Application>Microsoft Office PowerPoint</Application>
  <PresentationFormat>Presentación en pantalla (4:3)</PresentationFormat>
  <Paragraphs>21</Paragraphs>
  <Slides>7</Slides>
  <Notes>0</Notes>
  <HiddenSlides>0</HiddenSlides>
  <MMClips>0</MMClips>
  <ScaleCrop>false</ScaleCrop>
  <HeadingPairs>
    <vt:vector size="4" baseType="variant">
      <vt:variant>
        <vt:lpstr>Tema</vt:lpstr>
      </vt:variant>
      <vt:variant>
        <vt:i4>1</vt:i4>
      </vt:variant>
      <vt:variant>
        <vt:lpstr>Títulos de diapositiva</vt:lpstr>
      </vt:variant>
      <vt:variant>
        <vt:i4>7</vt:i4>
      </vt:variant>
    </vt:vector>
  </HeadingPairs>
  <TitlesOfParts>
    <vt:vector size="8" baseType="lpstr">
      <vt:lpstr>Tema de Office</vt:lpstr>
      <vt:lpstr>Diapositiva 1</vt:lpstr>
      <vt:lpstr>Diapositiva 2</vt:lpstr>
      <vt:lpstr>Diapositiva 3</vt:lpstr>
      <vt:lpstr>Diapositiva 4</vt:lpstr>
      <vt:lpstr>Diapositiva 5</vt:lpstr>
      <vt:lpstr>Diapositiva 6</vt:lpstr>
      <vt:lpstr>Diapositiva 7</vt:lpstr>
    </vt:vector>
  </TitlesOfParts>
  <Company>Hewlett-Packard</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Diapositiva 1</dc:title>
  <dc:creator>g</dc:creator>
  <cp:lastModifiedBy>g</cp:lastModifiedBy>
  <cp:revision>8</cp:revision>
  <dcterms:created xsi:type="dcterms:W3CDTF">2009-09-29T00:50:04Z</dcterms:created>
  <dcterms:modified xsi:type="dcterms:W3CDTF">2009-09-29T13:12:55Z</dcterms:modified>
</cp:coreProperties>
</file>