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5"/>
  </p:notes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77BE3-300A-4CB8-9605-31990B430D18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B15E1-3081-4643-A5E9-C756F7FBA20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B15E1-3081-4643-A5E9-C756F7FBA207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DBA62E9-6B8B-4F49-BCC1-2B5778EB93F7}" type="datetimeFigureOut">
              <a:rPr lang="es-MX" smtClean="0"/>
              <a:t>09/05/2009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5EFFC4E-778A-413D-8390-FA271FB2EFBC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642910" y="2071678"/>
            <a:ext cx="7286676" cy="30718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s-MX" sz="4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lgerian" pitchFamily="82" charset="0"/>
              </a:rPr>
              <a:t>Las formas de discurso compartidas sirven para negociar las diferencias de significado e interpretación”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1000100" y="2747970"/>
            <a:ext cx="2705120" cy="681030"/>
          </a:xfrm>
          <a:prstGeom prst="rect">
            <a:avLst/>
          </a:prstGeom>
          <a:ln>
            <a:solidFill>
              <a:schemeClr val="accent1">
                <a:alpha val="97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Brunner</a:t>
            </a:r>
            <a:endParaRPr kumimoji="0" lang="es-MX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500694" y="2747970"/>
            <a:ext cx="2705120" cy="681030"/>
          </a:xfrm>
          <a:prstGeom prst="rect">
            <a:avLst/>
          </a:prstGeom>
          <a:ln>
            <a:solidFill>
              <a:schemeClr val="accent1">
                <a:alpha val="73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Acto</a:t>
            </a:r>
            <a:r>
              <a:rPr kumimoji="0" lang="es-MX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natural </a:t>
            </a:r>
            <a:endParaRPr kumimoji="0" lang="es-MX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2928926" y="3819540"/>
            <a:ext cx="2705120" cy="6810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alpha val="97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Niño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0" y="4533920"/>
            <a:ext cx="2705120" cy="681030"/>
          </a:xfrm>
          <a:prstGeom prst="rect">
            <a:avLst/>
          </a:prstGeom>
          <a:ln>
            <a:solidFill>
              <a:schemeClr val="accent1">
                <a:alpha val="97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200" dirty="0" smtClean="0">
                <a:solidFill>
                  <a:schemeClr val="tx1">
                    <a:tint val="75000"/>
                  </a:schemeClr>
                </a:solidFill>
              </a:rPr>
              <a:t>Lenguaje</a:t>
            </a:r>
            <a:endParaRPr kumimoji="0" lang="es-MX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3643306" y="5143512"/>
            <a:ext cx="2705120" cy="681030"/>
          </a:xfrm>
          <a:prstGeom prst="rect">
            <a:avLst/>
          </a:prstGeom>
          <a:ln>
            <a:solidFill>
              <a:schemeClr val="accent1">
                <a:alpha val="97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Cultura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6286512" y="3819540"/>
            <a:ext cx="2705120" cy="681030"/>
          </a:xfrm>
          <a:prstGeom prst="rect">
            <a:avLst/>
          </a:prstGeom>
          <a:ln>
            <a:solidFill>
              <a:schemeClr val="accent1">
                <a:alpha val="97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Interpretación</a:t>
            </a:r>
          </a:p>
        </p:txBody>
      </p:sp>
      <p:cxnSp>
        <p:nvCxnSpPr>
          <p:cNvPr id="11" name="10 Conector recto de flecha"/>
          <p:cNvCxnSpPr>
            <a:stCxn id="4" idx="3"/>
            <a:endCxn id="5" idx="1"/>
          </p:cNvCxnSpPr>
          <p:nvPr/>
        </p:nvCxnSpPr>
        <p:spPr>
          <a:xfrm>
            <a:off x="3705220" y="3088485"/>
            <a:ext cx="17954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2 Subtítulo"/>
          <p:cNvSpPr txBox="1">
            <a:spLocks/>
          </p:cNvSpPr>
          <p:nvPr/>
        </p:nvSpPr>
        <p:spPr>
          <a:xfrm>
            <a:off x="3000364" y="1285860"/>
            <a:ext cx="3143272" cy="1000132"/>
          </a:xfrm>
          <a:prstGeom prst="rect">
            <a:avLst/>
          </a:prstGeom>
          <a:ln>
            <a:solidFill>
              <a:schemeClr val="accent1">
                <a:alpha val="73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Negociación de significados</a:t>
            </a:r>
          </a:p>
        </p:txBody>
      </p:sp>
      <p:cxnSp>
        <p:nvCxnSpPr>
          <p:cNvPr id="14" name="13 Conector recto de flecha"/>
          <p:cNvCxnSpPr/>
          <p:nvPr/>
        </p:nvCxnSpPr>
        <p:spPr>
          <a:xfrm rot="5400000">
            <a:off x="4179885" y="267810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5715008" y="407194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5400000">
            <a:off x="4143372" y="478632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rot="5400000">
            <a:off x="1428728" y="435769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6" idx="1"/>
          </p:cNvCxnSpPr>
          <p:nvPr/>
        </p:nvCxnSpPr>
        <p:spPr>
          <a:xfrm>
            <a:off x="1643042" y="4143380"/>
            <a:ext cx="1285884" cy="1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rot="10800000">
            <a:off x="6357950" y="5429264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endCxn id="9" idx="2"/>
          </p:cNvCxnSpPr>
          <p:nvPr/>
        </p:nvCxnSpPr>
        <p:spPr>
          <a:xfrm rot="16200000" flipV="1">
            <a:off x="7177106" y="4962536"/>
            <a:ext cx="928694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rot="5400000">
            <a:off x="1536282" y="5393942"/>
            <a:ext cx="21431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1643042" y="5500702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rot="5400000">
            <a:off x="4144166" y="342900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sz="4000" dirty="0" smtClean="0"/>
              <a:t>	El maestro que no puede “entender” a sus alumnos es aquél que no logra interpretar desde ellos, lo que hacen.</a:t>
            </a:r>
          </a:p>
          <a:p>
            <a:pPr algn="just">
              <a:buNone/>
            </a:pPr>
            <a:endParaRPr lang="es-MX" sz="4000" dirty="0"/>
          </a:p>
        </p:txBody>
      </p:sp>
      <p:pic>
        <p:nvPicPr>
          <p:cNvPr id="1028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767246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36</TotalTime>
  <Words>27</Words>
  <Application>Microsoft Office PowerPoint</Application>
  <PresentationFormat>Presentación en pantalla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Metro</vt:lpstr>
      <vt:lpstr>Diapositiva 1</vt:lpstr>
      <vt:lpstr>Diapositiva 2</vt:lpstr>
      <vt:lpstr>Diapositiva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LEESP_SB</dc:creator>
  <cp:lastModifiedBy>LEESP_SB</cp:lastModifiedBy>
  <cp:revision>2</cp:revision>
  <dcterms:created xsi:type="dcterms:W3CDTF">2009-05-09T19:13:39Z</dcterms:created>
  <dcterms:modified xsi:type="dcterms:W3CDTF">2009-05-09T19:50:38Z</dcterms:modified>
</cp:coreProperties>
</file>