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2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4EE4A-231A-494B-8243-222576FD9E63}" type="datetimeFigureOut">
              <a:rPr lang="fr-FR" smtClean="0"/>
              <a:t>25/09/2009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6659B-8791-452C-B7FC-46995CF52915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4EE4A-231A-494B-8243-222576FD9E63}" type="datetimeFigureOut">
              <a:rPr lang="fr-FR" smtClean="0"/>
              <a:t>25/09/2009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6659B-8791-452C-B7FC-46995CF52915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4EE4A-231A-494B-8243-222576FD9E63}" type="datetimeFigureOut">
              <a:rPr lang="fr-FR" smtClean="0"/>
              <a:t>25/09/2009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6659B-8791-452C-B7FC-46995CF52915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4EE4A-231A-494B-8243-222576FD9E63}" type="datetimeFigureOut">
              <a:rPr lang="fr-FR" smtClean="0"/>
              <a:t>25/09/2009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6659B-8791-452C-B7FC-46995CF52915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4EE4A-231A-494B-8243-222576FD9E63}" type="datetimeFigureOut">
              <a:rPr lang="fr-FR" smtClean="0"/>
              <a:t>25/09/2009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6659B-8791-452C-B7FC-46995CF52915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4EE4A-231A-494B-8243-222576FD9E63}" type="datetimeFigureOut">
              <a:rPr lang="fr-FR" smtClean="0"/>
              <a:t>25/09/2009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6659B-8791-452C-B7FC-46995CF52915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4EE4A-231A-494B-8243-222576FD9E63}" type="datetimeFigureOut">
              <a:rPr lang="fr-FR" smtClean="0"/>
              <a:t>25/09/2009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6659B-8791-452C-B7FC-46995CF52915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4EE4A-231A-494B-8243-222576FD9E63}" type="datetimeFigureOut">
              <a:rPr lang="fr-FR" smtClean="0"/>
              <a:t>25/09/2009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6659B-8791-452C-B7FC-46995CF52915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4EE4A-231A-494B-8243-222576FD9E63}" type="datetimeFigureOut">
              <a:rPr lang="fr-FR" smtClean="0"/>
              <a:t>25/09/2009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6659B-8791-452C-B7FC-46995CF52915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4EE4A-231A-494B-8243-222576FD9E63}" type="datetimeFigureOut">
              <a:rPr lang="fr-FR" smtClean="0"/>
              <a:t>25/09/2009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6659B-8791-452C-B7FC-46995CF52915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4EE4A-231A-494B-8243-222576FD9E63}" type="datetimeFigureOut">
              <a:rPr lang="fr-FR" smtClean="0"/>
              <a:t>25/09/2009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6659B-8791-452C-B7FC-46995CF52915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B4EE4A-231A-494B-8243-222576FD9E63}" type="datetimeFigureOut">
              <a:rPr lang="fr-FR" smtClean="0"/>
              <a:t>25/09/2009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A6659B-8791-452C-B7FC-46995CF52915}" type="slidenum">
              <a:rPr lang="fr-CA" smtClean="0"/>
              <a:t>‹N°›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14348" y="214290"/>
            <a:ext cx="7772400" cy="1470025"/>
          </a:xfrm>
        </p:spPr>
        <p:txBody>
          <a:bodyPr/>
          <a:lstStyle/>
          <a:p>
            <a:r>
              <a:rPr lang="fr-CA" dirty="0" smtClean="0"/>
              <a:t>Équipe de design retient de l’information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algn="l">
              <a:buFont typeface="Arial" pitchFamily="34" charset="0"/>
              <a:buChar char="•"/>
            </a:pPr>
            <a:r>
              <a:rPr lang="fr-CA" dirty="0" smtClean="0"/>
              <a:t>Elle ne croyait pas que le client voulait l’information</a:t>
            </a:r>
          </a:p>
          <a:p>
            <a:pPr algn="l">
              <a:buFont typeface="Arial" pitchFamily="34" charset="0"/>
              <a:buChar char="•"/>
            </a:pPr>
            <a:r>
              <a:rPr lang="fr-CA" dirty="0" smtClean="0"/>
              <a:t>Elle ne communique pas clairement les solutions </a:t>
            </a:r>
            <a:r>
              <a:rPr lang="fr-CA" smtClean="0"/>
              <a:t>de design</a:t>
            </a:r>
          </a:p>
          <a:p>
            <a:pPr algn="l">
              <a:buFont typeface="Arial" pitchFamily="34" charset="0"/>
              <a:buChar char="•"/>
            </a:pPr>
            <a:endParaRPr lang="fr-CA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24</Words>
  <Application>Microsoft Office PowerPoint</Application>
  <PresentationFormat>Affichage à l'écran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Équipe de design retient de l’information</vt:lpstr>
    </vt:vector>
  </TitlesOfParts>
  <Company>École de technologie supérieure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Équipe de design retient de l’information</dc:title>
  <dc:creator>etudiant</dc:creator>
  <cp:lastModifiedBy>etudiant</cp:lastModifiedBy>
  <cp:revision>2</cp:revision>
  <dcterms:created xsi:type="dcterms:W3CDTF">2009-09-25T15:49:21Z</dcterms:created>
  <dcterms:modified xsi:type="dcterms:W3CDTF">2009-09-25T15:52:19Z</dcterms:modified>
</cp:coreProperties>
</file>