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8A73A-DD1A-4CFF-9773-033D81F8775C}" type="datetimeFigureOut">
              <a:rPr lang="fr-FR" smtClean="0"/>
              <a:t>25/09/2009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28C-9700-4791-9BD7-B7A327FD8B9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8A73A-DD1A-4CFF-9773-033D81F8775C}" type="datetimeFigureOut">
              <a:rPr lang="fr-FR" smtClean="0"/>
              <a:t>25/09/2009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28C-9700-4791-9BD7-B7A327FD8B9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8A73A-DD1A-4CFF-9773-033D81F8775C}" type="datetimeFigureOut">
              <a:rPr lang="fr-FR" smtClean="0"/>
              <a:t>25/09/2009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28C-9700-4791-9BD7-B7A327FD8B9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8A73A-DD1A-4CFF-9773-033D81F8775C}" type="datetimeFigureOut">
              <a:rPr lang="fr-FR" smtClean="0"/>
              <a:t>25/09/2009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28C-9700-4791-9BD7-B7A327FD8B9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8A73A-DD1A-4CFF-9773-033D81F8775C}" type="datetimeFigureOut">
              <a:rPr lang="fr-FR" smtClean="0"/>
              <a:t>25/09/2009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28C-9700-4791-9BD7-B7A327FD8B9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8A73A-DD1A-4CFF-9773-033D81F8775C}" type="datetimeFigureOut">
              <a:rPr lang="fr-FR" smtClean="0"/>
              <a:t>25/09/2009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28C-9700-4791-9BD7-B7A327FD8B9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8A73A-DD1A-4CFF-9773-033D81F8775C}" type="datetimeFigureOut">
              <a:rPr lang="fr-FR" smtClean="0"/>
              <a:t>25/09/2009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28C-9700-4791-9BD7-B7A327FD8B9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8A73A-DD1A-4CFF-9773-033D81F8775C}" type="datetimeFigureOut">
              <a:rPr lang="fr-FR" smtClean="0"/>
              <a:t>25/09/2009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28C-9700-4791-9BD7-B7A327FD8B9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8A73A-DD1A-4CFF-9773-033D81F8775C}" type="datetimeFigureOut">
              <a:rPr lang="fr-FR" smtClean="0"/>
              <a:t>25/09/2009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28C-9700-4791-9BD7-B7A327FD8B9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8A73A-DD1A-4CFF-9773-033D81F8775C}" type="datetimeFigureOut">
              <a:rPr lang="fr-FR" smtClean="0"/>
              <a:t>25/09/2009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28C-9700-4791-9BD7-B7A327FD8B9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8A73A-DD1A-4CFF-9773-033D81F8775C}" type="datetimeFigureOut">
              <a:rPr lang="fr-FR" smtClean="0"/>
              <a:t>25/09/2009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28C-9700-4791-9BD7-B7A327FD8B9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8A73A-DD1A-4CFF-9773-033D81F8775C}" type="datetimeFigureOut">
              <a:rPr lang="fr-FR" smtClean="0"/>
              <a:t>25/09/2009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5328C-9700-4791-9BD7-B7A327FD8B90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428604"/>
            <a:ext cx="7772400" cy="1470025"/>
          </a:xfrm>
        </p:spPr>
        <p:txBody>
          <a:bodyPr/>
          <a:lstStyle/>
          <a:p>
            <a:r>
              <a:rPr lang="fr-CA" dirty="0" smtClean="0"/>
              <a:t>Client retient de l’information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143116"/>
            <a:ext cx="6700862" cy="3495684"/>
          </a:xfrm>
        </p:spPr>
        <p:txBody>
          <a:bodyPr>
            <a:normAutofit fontScale="700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fr-CA" dirty="0" smtClean="0"/>
              <a:t>Il ne croit pas que l’équipe de design en à besoin</a:t>
            </a:r>
          </a:p>
          <a:p>
            <a:pPr algn="l">
              <a:buFont typeface="Arial" pitchFamily="34" charset="0"/>
              <a:buChar char="•"/>
            </a:pPr>
            <a:r>
              <a:rPr lang="fr-CA" dirty="0" smtClean="0"/>
              <a:t>Dissension interne chez le client, ils ne peuvent arriver à une position claire</a:t>
            </a:r>
          </a:p>
          <a:p>
            <a:pPr algn="l">
              <a:buFont typeface="Arial" pitchFamily="34" charset="0"/>
              <a:buChar char="•"/>
            </a:pPr>
            <a:r>
              <a:rPr lang="fr-CA" dirty="0" smtClean="0"/>
              <a:t>Le représentant du client n’a pas l’autorité pour prendre des décisions</a:t>
            </a:r>
          </a:p>
          <a:p>
            <a:pPr algn="l">
              <a:buFont typeface="Arial" pitchFamily="34" charset="0"/>
              <a:buChar char="•"/>
            </a:pPr>
            <a:r>
              <a:rPr lang="fr-CA" dirty="0" smtClean="0"/>
              <a:t>Il n’a pas les capacités organisationnelles pour divulguer clairement ces besoins</a:t>
            </a:r>
          </a:p>
          <a:p>
            <a:pPr algn="l">
              <a:buFont typeface="Arial" pitchFamily="34" charset="0"/>
              <a:buChar char="•"/>
            </a:pPr>
            <a:r>
              <a:rPr lang="fr-CA" dirty="0" smtClean="0"/>
              <a:t>Il n’a pas les ressources nécessaires pour remplir son rôle de client</a:t>
            </a:r>
          </a:p>
          <a:p>
            <a:pPr algn="l">
              <a:buFont typeface="Arial" pitchFamily="34" charset="0"/>
              <a:buChar char="•"/>
            </a:pPr>
            <a:r>
              <a:rPr lang="fr-CA" dirty="0" smtClean="0"/>
              <a:t>Il n’a pas confiance en l’équipe de design, changement de portée du projet (2</a:t>
            </a:r>
            <a:r>
              <a:rPr lang="fr-CA" baseline="30000" dirty="0" smtClean="0"/>
              <a:t>e</a:t>
            </a:r>
            <a:r>
              <a:rPr lang="fr-CA" dirty="0" smtClean="0"/>
              <a:t> phase </a:t>
            </a:r>
            <a:r>
              <a:rPr lang="fr-CA" smtClean="0"/>
              <a:t>non divulguée)</a:t>
            </a:r>
            <a:endParaRPr lang="fr-C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83</Words>
  <Application>Microsoft Office PowerPoint</Application>
  <PresentationFormat>Affichage à l'écran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Client retient de l’information</vt:lpstr>
    </vt:vector>
  </TitlesOfParts>
  <Company>École de technologie supérieure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Client retient de l’information</dc:title>
  <dc:creator>etudiant</dc:creator>
  <cp:lastModifiedBy>etudiant</cp:lastModifiedBy>
  <cp:revision>2</cp:revision>
  <dcterms:created xsi:type="dcterms:W3CDTF">2009-09-25T15:35:21Z</dcterms:created>
  <dcterms:modified xsi:type="dcterms:W3CDTF">2009-09-25T15:48:02Z</dcterms:modified>
</cp:coreProperties>
</file>