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1D89D-882E-4AE0-9CE3-3C629D9A9F3E}" type="datetimeFigureOut">
              <a:rPr lang="fr-FR" smtClean="0"/>
              <a:pPr/>
              <a:t>25/09/2009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D5DF1-6A37-4EA2-ACC5-8075614A9C1F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428604"/>
            <a:ext cx="7772400" cy="1470025"/>
          </a:xfrm>
        </p:spPr>
        <p:txBody>
          <a:bodyPr>
            <a:normAutofit/>
          </a:bodyPr>
          <a:lstStyle/>
          <a:p>
            <a:r>
              <a:rPr lang="fr-CA" dirty="0" smtClean="0"/>
              <a:t>2 types de Problèmes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6400800" cy="3495684"/>
          </a:xfrm>
        </p:spPr>
        <p:txBody>
          <a:bodyPr numCol="2">
            <a:normAutofit/>
          </a:bodyPr>
          <a:lstStyle/>
          <a:p>
            <a:pPr algn="l">
              <a:buFont typeface="Arial" pitchFamily="34" charset="0"/>
              <a:buChar char="•"/>
            </a:pPr>
            <a:endParaRPr lang="fr-CA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357290" y="2071678"/>
          <a:ext cx="60960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Problème linéaire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« </a:t>
                      </a:r>
                      <a:r>
                        <a:rPr lang="fr-CA" dirty="0" err="1" smtClean="0"/>
                        <a:t>Tame</a:t>
                      </a:r>
                      <a:r>
                        <a:rPr lang="fr-CA" dirty="0" smtClean="0"/>
                        <a:t> 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Problème malicieux « </a:t>
                      </a:r>
                      <a:r>
                        <a:rPr lang="fr-CA" dirty="0" err="1" smtClean="0"/>
                        <a:t>Wicked</a:t>
                      </a:r>
                      <a:r>
                        <a:rPr lang="fr-CA" dirty="0" smtClean="0"/>
                        <a:t> »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Description</a:t>
                      </a:r>
                      <a:r>
                        <a:rPr lang="fr-CA" baseline="0" dirty="0" smtClean="0"/>
                        <a:t> des solutions envisageables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 smtClean="0"/>
                        <a:t>Définition du problème incorpore</a:t>
                      </a:r>
                      <a:r>
                        <a:rPr lang="fr-CA" baseline="0" dirty="0" smtClean="0"/>
                        <a:t> des solutions</a:t>
                      </a:r>
                      <a:endParaRPr lang="fr-CA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Solutions déterminées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Solution</a:t>
                      </a:r>
                      <a:r>
                        <a:rPr lang="fr-CA" baseline="0" dirty="0" smtClean="0"/>
                        <a:t>s indéterminées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Solutions optimisées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Solutions</a:t>
                      </a:r>
                      <a:r>
                        <a:rPr lang="fr-CA" baseline="0" dirty="0" smtClean="0"/>
                        <a:t> satisfaisantes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Solutions  « vraies »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Bonnes solutions</a:t>
                      </a:r>
                      <a:endParaRPr lang="fr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CA" dirty="0" smtClean="0"/>
                        <a:t>Aboutissement des</a:t>
                      </a:r>
                      <a:r>
                        <a:rPr lang="fr-CA" baseline="0" dirty="0" smtClean="0"/>
                        <a:t> solutions possibles</a:t>
                      </a:r>
                      <a:endParaRPr lang="fr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A" dirty="0" smtClean="0"/>
                        <a:t>Solutions peuvent toujours être améliorées</a:t>
                      </a:r>
                      <a:endParaRPr lang="fr-C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41</Words>
  <Application>Microsoft Office PowerPoint</Application>
  <PresentationFormat>Affichage à l'écran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2 types de Problèmes</vt:lpstr>
    </vt:vector>
  </TitlesOfParts>
  <Company>École de technologie supérieure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etudiant</dc:creator>
  <cp:lastModifiedBy>etudiant</cp:lastModifiedBy>
  <cp:revision>5</cp:revision>
  <dcterms:created xsi:type="dcterms:W3CDTF">2009-09-25T14:03:58Z</dcterms:created>
  <dcterms:modified xsi:type="dcterms:W3CDTF">2009-09-25T16:19:32Z</dcterms:modified>
</cp:coreProperties>
</file>