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7338-9B6B-4B7E-A798-E506E483D1F5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8A0A-5E86-47F3-AE4B-23E081B1D00D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fr-CA" dirty="0" smtClean="0"/>
              <a:t>Outils d’identification des besoins client.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557986" cy="35719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fr-CA" dirty="0" smtClean="0"/>
              <a:t>Travailler avec la même équipe que sur un projet précédent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fr-CA" dirty="0" smtClean="0"/>
              <a:t>Utiliser des techniques de visualisation, sketch, 3D…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fr-CA" dirty="0" smtClean="0"/>
              <a:t>Visiter des projets antérieurs avec les professionnels et le client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fr-CA" dirty="0" smtClean="0"/>
              <a:t>Inclure les utilisateurs dans le processus de concertation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Outils d’identification des besoins client.</vt:lpstr>
    </vt:vector>
  </TitlesOfParts>
  <Company>École de technologie supérieure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d’identification des besoins client.</dc:title>
  <dc:creator>etudiant</dc:creator>
  <cp:lastModifiedBy>etudiant</cp:lastModifiedBy>
  <cp:revision>1</cp:revision>
  <dcterms:created xsi:type="dcterms:W3CDTF">2009-09-25T15:18:57Z</dcterms:created>
  <dcterms:modified xsi:type="dcterms:W3CDTF">2009-09-25T15:23:59Z</dcterms:modified>
</cp:coreProperties>
</file>