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E2C9-1F56-4F41-AE51-53885C3AC5F6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D278-5666-4AFC-96F8-0373B842FE0F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9001156" cy="1470025"/>
          </a:xfrm>
        </p:spPr>
        <p:txBody>
          <a:bodyPr>
            <a:normAutofit/>
          </a:bodyPr>
          <a:lstStyle/>
          <a:p>
            <a:pPr algn="l"/>
            <a:r>
              <a:rPr lang="fr-CA" dirty="0" smtClean="0"/>
              <a:t>Éléments favorisant l’innovation et la collaboration :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2071678"/>
            <a:ext cx="8643998" cy="478632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fr-CA" dirty="0"/>
              <a:t> </a:t>
            </a:r>
            <a:r>
              <a:rPr lang="fr-CA" dirty="0" smtClean="0"/>
              <a:t>Vision commune des valeurs et des objectifs</a:t>
            </a:r>
          </a:p>
          <a:p>
            <a:pPr algn="l">
              <a:buFont typeface="Wingdings" pitchFamily="2" charset="2"/>
              <a:buChar char="q"/>
            </a:pPr>
            <a:r>
              <a:rPr lang="fr-CA" dirty="0" smtClean="0"/>
              <a:t> Menace extérieure</a:t>
            </a:r>
          </a:p>
          <a:p>
            <a:pPr algn="l">
              <a:buFont typeface="Wingdings" pitchFamily="2" charset="2"/>
              <a:buChar char="q"/>
            </a:pPr>
            <a:r>
              <a:rPr lang="fr-CA" dirty="0"/>
              <a:t> </a:t>
            </a:r>
            <a:r>
              <a:rPr lang="fr-CA" dirty="0" smtClean="0"/>
              <a:t>Bonne communication</a:t>
            </a:r>
          </a:p>
          <a:p>
            <a:pPr algn="l">
              <a:buFont typeface="Wingdings" pitchFamily="2" charset="2"/>
              <a:buChar char="q"/>
            </a:pPr>
            <a:r>
              <a:rPr lang="fr-CA" dirty="0"/>
              <a:t> </a:t>
            </a:r>
            <a:r>
              <a:rPr lang="fr-CA" dirty="0" smtClean="0"/>
              <a:t>Structures organisationnelles adéquates</a:t>
            </a:r>
          </a:p>
          <a:p>
            <a:pPr algn="l">
              <a:buFont typeface="Wingdings" pitchFamily="2" charset="2"/>
              <a:buChar char="q"/>
            </a:pPr>
            <a:r>
              <a:rPr lang="fr-CA" dirty="0"/>
              <a:t> </a:t>
            </a:r>
            <a:r>
              <a:rPr lang="fr-CA" dirty="0" smtClean="0"/>
              <a:t>Leadership</a:t>
            </a:r>
          </a:p>
          <a:p>
            <a:pPr algn="l"/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Éléments favorisant l’innovation et la collaboration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éléments favorisant l’innovation par collaboration sont:</dc:title>
  <dc:creator>Georges Salameh</dc:creator>
  <cp:lastModifiedBy>Georges Salameh</cp:lastModifiedBy>
  <cp:revision>3</cp:revision>
  <dcterms:created xsi:type="dcterms:W3CDTF">2009-09-20T23:18:59Z</dcterms:created>
  <dcterms:modified xsi:type="dcterms:W3CDTF">2009-09-20T23:32:26Z</dcterms:modified>
</cp:coreProperties>
</file>