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697C-9497-426D-815A-67EF4BE2E14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947A2-3BF8-434A-BE1D-A70BCDB82EA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7772400" cy="1470025"/>
          </a:xfrm>
        </p:spPr>
        <p:txBody>
          <a:bodyPr/>
          <a:lstStyle/>
          <a:p>
            <a:pPr algn="l"/>
            <a:r>
              <a:rPr lang="en-CA" dirty="0" smtClean="0"/>
              <a:t>Le capital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en :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6400800" cy="3786214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en-CA" dirty="0" smtClean="0"/>
              <a:t>  </a:t>
            </a:r>
            <a:r>
              <a:rPr lang="fr-CA" dirty="0" smtClean="0"/>
              <a:t>Énergie</a:t>
            </a:r>
          </a:p>
          <a:p>
            <a:pPr algn="l"/>
            <a:endParaRPr lang="fr-CA" dirty="0" smtClean="0"/>
          </a:p>
          <a:p>
            <a:pPr algn="l">
              <a:buFont typeface="Wingdings" pitchFamily="2" charset="2"/>
              <a:buChar char="q"/>
            </a:pPr>
            <a:r>
              <a:rPr lang="fr-CA" dirty="0" smtClean="0"/>
              <a:t>Argent</a:t>
            </a:r>
          </a:p>
          <a:p>
            <a:pPr algn="l"/>
            <a:endParaRPr lang="fr-CA" dirty="0" smtClean="0"/>
          </a:p>
          <a:p>
            <a:pPr algn="l">
              <a:buFont typeface="Wingdings" pitchFamily="2" charset="2"/>
              <a:buChar char="q"/>
            </a:pPr>
            <a:r>
              <a:rPr lang="fr-CA" dirty="0" smtClean="0"/>
              <a:t>Passion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 capital peut être en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capital peut être en :</dc:title>
  <dc:creator>Georges Salameh</dc:creator>
  <cp:lastModifiedBy>Georges Salameh</cp:lastModifiedBy>
  <cp:revision>1</cp:revision>
  <dcterms:created xsi:type="dcterms:W3CDTF">2009-09-20T23:02:59Z</dcterms:created>
  <dcterms:modified xsi:type="dcterms:W3CDTF">2009-09-20T23:05:04Z</dcterms:modified>
</cp:coreProperties>
</file>