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C791-50B4-4DB4-BA12-5433A8B2921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E5B8-0162-40D3-860A-4E97EE222DD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C791-50B4-4DB4-BA12-5433A8B2921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E5B8-0162-40D3-860A-4E97EE222DD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C791-50B4-4DB4-BA12-5433A8B2921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E5B8-0162-40D3-860A-4E97EE222DD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C791-50B4-4DB4-BA12-5433A8B2921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E5B8-0162-40D3-860A-4E97EE222DD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C791-50B4-4DB4-BA12-5433A8B2921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E5B8-0162-40D3-860A-4E97EE222DD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C791-50B4-4DB4-BA12-5433A8B2921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E5B8-0162-40D3-860A-4E97EE222DD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C791-50B4-4DB4-BA12-5433A8B2921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E5B8-0162-40D3-860A-4E97EE222DD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C791-50B4-4DB4-BA12-5433A8B2921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E5B8-0162-40D3-860A-4E97EE222DD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C791-50B4-4DB4-BA12-5433A8B2921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E5B8-0162-40D3-860A-4E97EE222DD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C791-50B4-4DB4-BA12-5433A8B2921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E5B8-0162-40D3-860A-4E97EE222DD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C791-50B4-4DB4-BA12-5433A8B2921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E5B8-0162-40D3-860A-4E97EE222DDE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9C791-50B4-4DB4-BA12-5433A8B29217}" type="datetimeFigureOut">
              <a:rPr lang="en-US" smtClean="0"/>
              <a:t>9/20/2009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9E5B8-0162-40D3-860A-4E97EE222DDE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19" y="214290"/>
            <a:ext cx="8543855" cy="6451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Georges Salameh</dc:creator>
  <cp:lastModifiedBy>Georges Salameh</cp:lastModifiedBy>
  <cp:revision>1</cp:revision>
  <dcterms:created xsi:type="dcterms:W3CDTF">2009-09-21T00:09:23Z</dcterms:created>
  <dcterms:modified xsi:type="dcterms:W3CDTF">2009-09-21T00:10:49Z</dcterms:modified>
</cp:coreProperties>
</file>