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8B00C-BAF5-48FC-AA8D-E6BC3BECE281}" type="datetimeFigureOut">
              <a:rPr lang="hu-HU" smtClean="0"/>
              <a:t>2009.01.11.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E22B-67A5-4374-B1CF-BFED4151D8EE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8B00C-BAF5-48FC-AA8D-E6BC3BECE281}" type="datetimeFigureOut">
              <a:rPr lang="hu-HU" smtClean="0"/>
              <a:t>2009.01.11.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E22B-67A5-4374-B1CF-BFED4151D8EE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8B00C-BAF5-48FC-AA8D-E6BC3BECE281}" type="datetimeFigureOut">
              <a:rPr lang="hu-HU" smtClean="0"/>
              <a:t>2009.01.11.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E22B-67A5-4374-B1CF-BFED4151D8EE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8B00C-BAF5-48FC-AA8D-E6BC3BECE281}" type="datetimeFigureOut">
              <a:rPr lang="hu-HU" smtClean="0"/>
              <a:t>2009.01.11.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E22B-67A5-4374-B1CF-BFED4151D8EE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8B00C-BAF5-48FC-AA8D-E6BC3BECE281}" type="datetimeFigureOut">
              <a:rPr lang="hu-HU" smtClean="0"/>
              <a:t>2009.01.11.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E22B-67A5-4374-B1CF-BFED4151D8EE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8B00C-BAF5-48FC-AA8D-E6BC3BECE281}" type="datetimeFigureOut">
              <a:rPr lang="hu-HU" smtClean="0"/>
              <a:t>2009.01.11.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E22B-67A5-4374-B1CF-BFED4151D8EE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8B00C-BAF5-48FC-AA8D-E6BC3BECE281}" type="datetimeFigureOut">
              <a:rPr lang="hu-HU" smtClean="0"/>
              <a:t>2009.01.11.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E22B-67A5-4374-B1CF-BFED4151D8EE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8B00C-BAF5-48FC-AA8D-E6BC3BECE281}" type="datetimeFigureOut">
              <a:rPr lang="hu-HU" smtClean="0"/>
              <a:t>2009.01.11.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E22B-67A5-4374-B1CF-BFED4151D8EE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8B00C-BAF5-48FC-AA8D-E6BC3BECE281}" type="datetimeFigureOut">
              <a:rPr lang="hu-HU" smtClean="0"/>
              <a:t>2009.01.11.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E22B-67A5-4374-B1CF-BFED4151D8EE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8B00C-BAF5-48FC-AA8D-E6BC3BECE281}" type="datetimeFigureOut">
              <a:rPr lang="hu-HU" smtClean="0"/>
              <a:t>2009.01.11.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E22B-67A5-4374-B1CF-BFED4151D8EE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8B00C-BAF5-48FC-AA8D-E6BC3BECE281}" type="datetimeFigureOut">
              <a:rPr lang="hu-HU" smtClean="0"/>
              <a:t>2009.01.11.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E22B-67A5-4374-B1CF-BFED4151D8EE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8B00C-BAF5-48FC-AA8D-E6BC3BECE281}" type="datetimeFigureOut">
              <a:rPr lang="hu-HU" smtClean="0"/>
              <a:t>2009.01.11.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8E22B-67A5-4374-B1CF-BFED4151D8EE}" type="slidenum">
              <a:rPr lang="hu-HU" smtClean="0"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0</Words>
  <Application>Microsoft Office PowerPoint</Application>
  <PresentationFormat>Diavetítés a képernyőre (4:3 oldalarány)</PresentationFormat>
  <Paragraphs>0</Paragraphs>
  <Slides>18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19" baseType="lpstr">
      <vt:lpstr>Office-téma</vt:lpstr>
      <vt:lpstr>1. dia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</vt:vector>
  </TitlesOfParts>
  <Company>Jiva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ZBencz</dc:creator>
  <cp:lastModifiedBy>ZBencz</cp:lastModifiedBy>
  <cp:revision>3</cp:revision>
  <dcterms:created xsi:type="dcterms:W3CDTF">2009-01-11T18:58:56Z</dcterms:created>
  <dcterms:modified xsi:type="dcterms:W3CDTF">2009-01-11T19:21:52Z</dcterms:modified>
</cp:coreProperties>
</file>